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41"/>
  </p:notesMasterIdLst>
  <p:sldIdLst>
    <p:sldId id="256" r:id="rId5"/>
    <p:sldId id="309" r:id="rId6"/>
    <p:sldId id="271" r:id="rId7"/>
    <p:sldId id="262" r:id="rId8"/>
    <p:sldId id="337" r:id="rId9"/>
    <p:sldId id="338" r:id="rId10"/>
    <p:sldId id="341" r:id="rId11"/>
    <p:sldId id="347" r:id="rId12"/>
    <p:sldId id="294" r:id="rId13"/>
    <p:sldId id="288" r:id="rId14"/>
    <p:sldId id="296" r:id="rId15"/>
    <p:sldId id="260" r:id="rId16"/>
    <p:sldId id="270" r:id="rId17"/>
    <p:sldId id="257" r:id="rId18"/>
    <p:sldId id="289" r:id="rId19"/>
    <p:sldId id="329" r:id="rId20"/>
    <p:sldId id="330" r:id="rId21"/>
    <p:sldId id="331" r:id="rId22"/>
    <p:sldId id="332" r:id="rId23"/>
    <p:sldId id="333" r:id="rId24"/>
    <p:sldId id="334" r:id="rId25"/>
    <p:sldId id="335" r:id="rId26"/>
    <p:sldId id="336" r:id="rId27"/>
    <p:sldId id="325" r:id="rId28"/>
    <p:sldId id="348" r:id="rId29"/>
    <p:sldId id="349" r:id="rId30"/>
    <p:sldId id="350" r:id="rId31"/>
    <p:sldId id="351" r:id="rId32"/>
    <p:sldId id="342" r:id="rId33"/>
    <p:sldId id="343" r:id="rId34"/>
    <p:sldId id="344" r:id="rId35"/>
    <p:sldId id="345" r:id="rId36"/>
    <p:sldId id="346" r:id="rId37"/>
    <p:sldId id="339" r:id="rId38"/>
    <p:sldId id="340" r:id="rId39"/>
    <p:sldId id="311"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AEF9EC-60BF-4FAE-BE4B-0A2D8B01E893}">
          <p14:sldIdLst>
            <p14:sldId id="256"/>
            <p14:sldId id="309"/>
            <p14:sldId id="271"/>
            <p14:sldId id="262"/>
            <p14:sldId id="337"/>
            <p14:sldId id="338"/>
            <p14:sldId id="341"/>
            <p14:sldId id="347"/>
            <p14:sldId id="294"/>
            <p14:sldId id="288"/>
            <p14:sldId id="296"/>
            <p14:sldId id="260"/>
            <p14:sldId id="270"/>
            <p14:sldId id="257"/>
            <p14:sldId id="289"/>
            <p14:sldId id="329"/>
            <p14:sldId id="330"/>
            <p14:sldId id="331"/>
            <p14:sldId id="332"/>
            <p14:sldId id="333"/>
            <p14:sldId id="334"/>
            <p14:sldId id="335"/>
            <p14:sldId id="336"/>
            <p14:sldId id="325"/>
            <p14:sldId id="348"/>
            <p14:sldId id="349"/>
            <p14:sldId id="350"/>
            <p14:sldId id="351"/>
            <p14:sldId id="342"/>
            <p14:sldId id="343"/>
            <p14:sldId id="344"/>
            <p14:sldId id="345"/>
            <p14:sldId id="346"/>
            <p14:sldId id="339"/>
            <p14:sldId id="340"/>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E6C8D-734A-34D8-58B3-0C8433FF6784}" v="773" dt="2023-06-16T07:32:19.525"/>
    <p1510:client id="{C7807883-FE73-4E1E-99B3-402EC55F556F}" v="34" dt="2023-03-28T08:44:57.090"/>
    <p1510:client id="{D4B3D375-F617-A3E5-F312-8634ED864DAA}" v="3036" dt="2023-06-30T13:32:27.34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e POMMIER - POK SAS" userId="428126f9-6334-40f4-8798-f9ad14f973c7" providerId="ADAL" clId="{C7807883-FE73-4E1E-99B3-402EC55F556F}"/>
    <pc:docChg chg="undo custSel addSld delSld modSld sldOrd modSection">
      <pc:chgData name="Magalie POMMIER - POK SAS" userId="428126f9-6334-40f4-8798-f9ad14f973c7" providerId="ADAL" clId="{C7807883-FE73-4E1E-99B3-402EC55F556F}" dt="2023-03-28T08:43:47.707" v="5650" actId="20577"/>
      <pc:docMkLst>
        <pc:docMk/>
      </pc:docMkLst>
      <pc:sldChg chg="modSp mod">
        <pc:chgData name="Magalie POMMIER - POK SAS" userId="428126f9-6334-40f4-8798-f9ad14f973c7" providerId="ADAL" clId="{C7807883-FE73-4E1E-99B3-402EC55F556F}" dt="2023-03-22T14:09:27.200" v="25" actId="1076"/>
        <pc:sldMkLst>
          <pc:docMk/>
          <pc:sldMk cId="2976689109" sldId="256"/>
        </pc:sldMkLst>
        <pc:spChg chg="mod">
          <ac:chgData name="Magalie POMMIER - POK SAS" userId="428126f9-6334-40f4-8798-f9ad14f973c7" providerId="ADAL" clId="{C7807883-FE73-4E1E-99B3-402EC55F556F}" dt="2023-03-22T14:09:27.200" v="25" actId="1076"/>
          <ac:spMkLst>
            <pc:docMk/>
            <pc:sldMk cId="2976689109" sldId="256"/>
            <ac:spMk id="2" creationId="{00000000-0000-0000-0000-000000000000}"/>
          </ac:spMkLst>
        </pc:spChg>
      </pc:sldChg>
      <pc:sldChg chg="addSp modSp mod">
        <pc:chgData name="Magalie POMMIER - POK SAS" userId="428126f9-6334-40f4-8798-f9ad14f973c7" providerId="ADAL" clId="{C7807883-FE73-4E1E-99B3-402EC55F556F}" dt="2023-03-22T14:46:17.022" v="2117" actId="1582"/>
        <pc:sldMkLst>
          <pc:docMk/>
          <pc:sldMk cId="2870613968" sldId="257"/>
        </pc:sldMkLst>
        <pc:spChg chg="mod">
          <ac:chgData name="Magalie POMMIER - POK SAS" userId="428126f9-6334-40f4-8798-f9ad14f973c7" providerId="ADAL" clId="{C7807883-FE73-4E1E-99B3-402EC55F556F}" dt="2023-03-22T14:40:54.160" v="1871" actId="1076"/>
          <ac:spMkLst>
            <pc:docMk/>
            <pc:sldMk cId="2870613968" sldId="257"/>
            <ac:spMk id="2" creationId="{00000000-0000-0000-0000-000000000000}"/>
          </ac:spMkLst>
        </pc:spChg>
        <pc:spChg chg="add mod">
          <ac:chgData name="Magalie POMMIER - POK SAS" userId="428126f9-6334-40f4-8798-f9ad14f973c7" providerId="ADAL" clId="{C7807883-FE73-4E1E-99B3-402EC55F556F}" dt="2023-03-22T14:42:30.497" v="1948" actId="20577"/>
          <ac:spMkLst>
            <pc:docMk/>
            <pc:sldMk cId="2870613968" sldId="257"/>
            <ac:spMk id="6" creationId="{26A7F089-1806-8824-153D-7560100BA533}"/>
          </ac:spMkLst>
        </pc:spChg>
        <pc:spChg chg="add mod">
          <ac:chgData name="Magalie POMMIER - POK SAS" userId="428126f9-6334-40f4-8798-f9ad14f973c7" providerId="ADAL" clId="{C7807883-FE73-4E1E-99B3-402EC55F556F}" dt="2023-03-22T14:43:32.164" v="1955" actId="1582"/>
          <ac:spMkLst>
            <pc:docMk/>
            <pc:sldMk cId="2870613968" sldId="257"/>
            <ac:spMk id="9" creationId="{2F217306-7D6C-92BB-485B-6D48A21EED9C}"/>
          </ac:spMkLst>
        </pc:spChg>
        <pc:spChg chg="add mod">
          <ac:chgData name="Magalie POMMIER - POK SAS" userId="428126f9-6334-40f4-8798-f9ad14f973c7" providerId="ADAL" clId="{C7807883-FE73-4E1E-99B3-402EC55F556F}" dt="2023-03-22T14:45:57.393" v="2113" actId="20577"/>
          <ac:spMkLst>
            <pc:docMk/>
            <pc:sldMk cId="2870613968" sldId="257"/>
            <ac:spMk id="10" creationId="{304D7D9A-2B51-0785-B409-B685B27EE607}"/>
          </ac:spMkLst>
        </pc:spChg>
        <pc:spChg chg="add mod">
          <ac:chgData name="Magalie POMMIER - POK SAS" userId="428126f9-6334-40f4-8798-f9ad14f973c7" providerId="ADAL" clId="{C7807883-FE73-4E1E-99B3-402EC55F556F}" dt="2023-03-22T14:46:17.022" v="2117" actId="1582"/>
          <ac:spMkLst>
            <pc:docMk/>
            <pc:sldMk cId="2870613968" sldId="257"/>
            <ac:spMk id="11" creationId="{12B399D9-7DF4-E79B-5118-08442D374854}"/>
          </ac:spMkLst>
        </pc:spChg>
        <pc:picChg chg="add mod">
          <ac:chgData name="Magalie POMMIER - POK SAS" userId="428126f9-6334-40f4-8798-f9ad14f973c7" providerId="ADAL" clId="{C7807883-FE73-4E1E-99B3-402EC55F556F}" dt="2023-03-22T14:43:07.504" v="1951" actId="1076"/>
          <ac:picMkLst>
            <pc:docMk/>
            <pc:sldMk cId="2870613968" sldId="257"/>
            <ac:picMk id="4" creationId="{CB1BC03A-7F6D-8DF5-BDD1-B80E91E27FF1}"/>
          </ac:picMkLst>
        </pc:picChg>
        <pc:picChg chg="add mod">
          <ac:chgData name="Magalie POMMIER - POK SAS" userId="428126f9-6334-40f4-8798-f9ad14f973c7" providerId="ADAL" clId="{C7807883-FE73-4E1E-99B3-402EC55F556F}" dt="2023-03-22T14:42:24.353" v="1942" actId="1076"/>
          <ac:picMkLst>
            <pc:docMk/>
            <pc:sldMk cId="2870613968" sldId="257"/>
            <ac:picMk id="8" creationId="{D6BBD6FC-E444-6882-3349-545DFC230E5C}"/>
          </ac:picMkLst>
        </pc:picChg>
      </pc:sldChg>
      <pc:sldChg chg="addSp modSp mod">
        <pc:chgData name="Magalie POMMIER - POK SAS" userId="428126f9-6334-40f4-8798-f9ad14f973c7" providerId="ADAL" clId="{C7807883-FE73-4E1E-99B3-402EC55F556F}" dt="2023-03-22T14:37:10.928" v="1710" actId="1076"/>
        <pc:sldMkLst>
          <pc:docMk/>
          <pc:sldMk cId="1051523437" sldId="260"/>
        </pc:sldMkLst>
        <pc:spChg chg="mod">
          <ac:chgData name="Magalie POMMIER - POK SAS" userId="428126f9-6334-40f4-8798-f9ad14f973c7" providerId="ADAL" clId="{C7807883-FE73-4E1E-99B3-402EC55F556F}" dt="2023-03-22T14:37:10.928" v="1710" actId="1076"/>
          <ac:spMkLst>
            <pc:docMk/>
            <pc:sldMk cId="1051523437" sldId="260"/>
            <ac:spMk id="4" creationId="{30193C3F-74B9-65C2-4BF9-C599AA6D71AA}"/>
          </ac:spMkLst>
        </pc:spChg>
        <pc:picChg chg="add mod">
          <ac:chgData name="Magalie POMMIER - POK SAS" userId="428126f9-6334-40f4-8798-f9ad14f973c7" providerId="ADAL" clId="{C7807883-FE73-4E1E-99B3-402EC55F556F}" dt="2023-03-22T14:35:51.314" v="1676" actId="1076"/>
          <ac:picMkLst>
            <pc:docMk/>
            <pc:sldMk cId="1051523437" sldId="260"/>
            <ac:picMk id="6" creationId="{E863A132-9EC3-D835-AC2D-21A420E540FA}"/>
          </ac:picMkLst>
        </pc:picChg>
      </pc:sldChg>
      <pc:sldChg chg="addSp modSp mod">
        <pc:chgData name="Magalie POMMIER - POK SAS" userId="428126f9-6334-40f4-8798-f9ad14f973c7" providerId="ADAL" clId="{C7807883-FE73-4E1E-99B3-402EC55F556F}" dt="2023-03-22T14:31:19.577" v="1601" actId="20577"/>
        <pc:sldMkLst>
          <pc:docMk/>
          <pc:sldMk cId="1380384395" sldId="262"/>
        </pc:sldMkLst>
        <pc:spChg chg="add mod">
          <ac:chgData name="Magalie POMMIER - POK SAS" userId="428126f9-6334-40f4-8798-f9ad14f973c7" providerId="ADAL" clId="{C7807883-FE73-4E1E-99B3-402EC55F556F}" dt="2023-03-22T14:31:19.577" v="1601" actId="20577"/>
          <ac:spMkLst>
            <pc:docMk/>
            <pc:sldMk cId="1380384395" sldId="262"/>
            <ac:spMk id="2" creationId="{CEC80D16-9C45-7AC3-0461-B09D596369CD}"/>
          </ac:spMkLst>
        </pc:spChg>
      </pc:sldChg>
      <pc:sldChg chg="addSp delSp modSp mod">
        <pc:chgData name="Magalie POMMIER - POK SAS" userId="428126f9-6334-40f4-8798-f9ad14f973c7" providerId="ADAL" clId="{C7807883-FE73-4E1E-99B3-402EC55F556F}" dt="2023-03-22T14:40:32.675" v="1839" actId="208"/>
        <pc:sldMkLst>
          <pc:docMk/>
          <pc:sldMk cId="3637848477" sldId="270"/>
        </pc:sldMkLst>
        <pc:spChg chg="mod">
          <ac:chgData name="Magalie POMMIER - POK SAS" userId="428126f9-6334-40f4-8798-f9ad14f973c7" providerId="ADAL" clId="{C7807883-FE73-4E1E-99B3-402EC55F556F}" dt="2023-03-22T14:37:05.094" v="1709" actId="1076"/>
          <ac:spMkLst>
            <pc:docMk/>
            <pc:sldMk cId="3637848477" sldId="270"/>
            <ac:spMk id="5" creationId="{81FE95E8-70FC-DB72-4061-4EC5BD0A4C2F}"/>
          </ac:spMkLst>
        </pc:spChg>
        <pc:spChg chg="add mod">
          <ac:chgData name="Magalie POMMIER - POK SAS" userId="428126f9-6334-40f4-8798-f9ad14f973c7" providerId="ADAL" clId="{C7807883-FE73-4E1E-99B3-402EC55F556F}" dt="2023-03-22T14:39:56.112" v="1830" actId="20577"/>
          <ac:spMkLst>
            <pc:docMk/>
            <pc:sldMk cId="3637848477" sldId="270"/>
            <ac:spMk id="6" creationId="{C9F5C0BF-BD9B-FC6A-8C6D-3AA9120EDACD}"/>
          </ac:spMkLst>
        </pc:spChg>
        <pc:picChg chg="add del mod">
          <ac:chgData name="Magalie POMMIER - POK SAS" userId="428126f9-6334-40f4-8798-f9ad14f973c7" providerId="ADAL" clId="{C7807883-FE73-4E1E-99B3-402EC55F556F}" dt="2023-03-22T14:37:57.705" v="1715" actId="478"/>
          <ac:picMkLst>
            <pc:docMk/>
            <pc:sldMk cId="3637848477" sldId="270"/>
            <ac:picMk id="4" creationId="{1D0B7FF7-84E0-6127-F96D-F47E72234176}"/>
          </ac:picMkLst>
        </pc:picChg>
        <pc:picChg chg="add mod">
          <ac:chgData name="Magalie POMMIER - POK SAS" userId="428126f9-6334-40f4-8798-f9ad14f973c7" providerId="ADAL" clId="{C7807883-FE73-4E1E-99B3-402EC55F556F}" dt="2023-03-22T14:40:08.568" v="1834" actId="1076"/>
          <ac:picMkLst>
            <pc:docMk/>
            <pc:sldMk cId="3637848477" sldId="270"/>
            <ac:picMk id="8" creationId="{B917B30F-BC6A-5FDF-5B60-3680A02F2213}"/>
          </ac:picMkLst>
        </pc:picChg>
        <pc:picChg chg="add mod">
          <ac:chgData name="Magalie POMMIER - POK SAS" userId="428126f9-6334-40f4-8798-f9ad14f973c7" providerId="ADAL" clId="{C7807883-FE73-4E1E-99B3-402EC55F556F}" dt="2023-03-22T14:39:30.351" v="1812" actId="1076"/>
          <ac:picMkLst>
            <pc:docMk/>
            <pc:sldMk cId="3637848477" sldId="270"/>
            <ac:picMk id="10" creationId="{F963E686-B1D3-8B85-25DC-D45686484C19}"/>
          </ac:picMkLst>
        </pc:picChg>
        <pc:picChg chg="add mod">
          <ac:chgData name="Magalie POMMIER - POK SAS" userId="428126f9-6334-40f4-8798-f9ad14f973c7" providerId="ADAL" clId="{C7807883-FE73-4E1E-99B3-402EC55F556F}" dt="2023-03-22T14:40:03.057" v="1833" actId="1076"/>
          <ac:picMkLst>
            <pc:docMk/>
            <pc:sldMk cId="3637848477" sldId="270"/>
            <ac:picMk id="12" creationId="{2BB4A210-96A7-AAF3-B881-3019E3CD1867}"/>
          </ac:picMkLst>
        </pc:picChg>
        <pc:cxnChg chg="add mod">
          <ac:chgData name="Magalie POMMIER - POK SAS" userId="428126f9-6334-40f4-8798-f9ad14f973c7" providerId="ADAL" clId="{C7807883-FE73-4E1E-99B3-402EC55F556F}" dt="2023-03-22T14:40:32.675" v="1839" actId="208"/>
          <ac:cxnSpMkLst>
            <pc:docMk/>
            <pc:sldMk cId="3637848477" sldId="270"/>
            <ac:cxnSpMk id="14" creationId="{B7164826-0652-62C1-D74C-C04C3EB538C9}"/>
          </ac:cxnSpMkLst>
        </pc:cxnChg>
      </pc:sldChg>
      <pc:sldChg chg="del">
        <pc:chgData name="Magalie POMMIER - POK SAS" userId="428126f9-6334-40f4-8798-f9ad14f973c7" providerId="ADAL" clId="{C7807883-FE73-4E1E-99B3-402EC55F556F}" dt="2023-03-28T08:42:25.075" v="5558" actId="2696"/>
        <pc:sldMkLst>
          <pc:docMk/>
          <pc:sldMk cId="3120845671" sldId="278"/>
        </pc:sldMkLst>
      </pc:sldChg>
      <pc:sldChg chg="addSp modSp mod">
        <pc:chgData name="Magalie POMMIER - POK SAS" userId="428126f9-6334-40f4-8798-f9ad14f973c7" providerId="ADAL" clId="{C7807883-FE73-4E1E-99B3-402EC55F556F}" dt="2023-03-23T07:02:55.463" v="2190" actId="1076"/>
        <pc:sldMkLst>
          <pc:docMk/>
          <pc:sldMk cId="2483549721" sldId="288"/>
        </pc:sldMkLst>
        <pc:spChg chg="add mod">
          <ac:chgData name="Magalie POMMIER - POK SAS" userId="428126f9-6334-40f4-8798-f9ad14f973c7" providerId="ADAL" clId="{C7807883-FE73-4E1E-99B3-402EC55F556F}" dt="2023-03-23T07:02:55.463" v="2190" actId="1076"/>
          <ac:spMkLst>
            <pc:docMk/>
            <pc:sldMk cId="2483549721" sldId="288"/>
            <ac:spMk id="2" creationId="{D0E6D08F-0E78-4268-7159-A69DA59152D3}"/>
          </ac:spMkLst>
        </pc:spChg>
        <pc:spChg chg="mod">
          <ac:chgData name="Magalie POMMIER - POK SAS" userId="428126f9-6334-40f4-8798-f9ad14f973c7" providerId="ADAL" clId="{C7807883-FE73-4E1E-99B3-402EC55F556F}" dt="2023-03-22T14:26:53.266" v="1101" actId="20577"/>
          <ac:spMkLst>
            <pc:docMk/>
            <pc:sldMk cId="2483549721" sldId="288"/>
            <ac:spMk id="6" creationId="{471AE9EE-108F-DE64-FA1B-8D60501400A9}"/>
          </ac:spMkLst>
        </pc:spChg>
      </pc:sldChg>
      <pc:sldChg chg="addSp modSp mod">
        <pc:chgData name="Magalie POMMIER - POK SAS" userId="428126f9-6334-40f4-8798-f9ad14f973c7" providerId="ADAL" clId="{C7807883-FE73-4E1E-99B3-402EC55F556F}" dt="2023-03-23T08:40:54.543" v="2343" actId="1076"/>
        <pc:sldMkLst>
          <pc:docMk/>
          <pc:sldMk cId="4166094136" sldId="289"/>
        </pc:sldMkLst>
        <pc:spChg chg="add mod">
          <ac:chgData name="Magalie POMMIER - POK SAS" userId="428126f9-6334-40f4-8798-f9ad14f973c7" providerId="ADAL" clId="{C7807883-FE73-4E1E-99B3-402EC55F556F}" dt="2023-03-23T08:40:54.543" v="2343" actId="1076"/>
          <ac:spMkLst>
            <pc:docMk/>
            <pc:sldMk cId="4166094136" sldId="289"/>
            <ac:spMk id="2" creationId="{C35D1631-1B34-A122-548B-63EFA7CC6FFE}"/>
          </ac:spMkLst>
        </pc:spChg>
        <pc:picChg chg="add mod">
          <ac:chgData name="Magalie POMMIER - POK SAS" userId="428126f9-6334-40f4-8798-f9ad14f973c7" providerId="ADAL" clId="{C7807883-FE73-4E1E-99B3-402EC55F556F}" dt="2023-03-23T08:40:36.247" v="2340" actId="1076"/>
          <ac:picMkLst>
            <pc:docMk/>
            <pc:sldMk cId="4166094136" sldId="289"/>
            <ac:picMk id="4" creationId="{694CB46E-BCE1-8B69-EB0B-6CDF8CECCB43}"/>
          </ac:picMkLst>
        </pc:picChg>
      </pc:sldChg>
      <pc:sldChg chg="modSp mod">
        <pc:chgData name="Magalie POMMIER - POK SAS" userId="428126f9-6334-40f4-8798-f9ad14f973c7" providerId="ADAL" clId="{C7807883-FE73-4E1E-99B3-402EC55F556F}" dt="2023-03-23T10:43:34.506" v="3824" actId="404"/>
        <pc:sldMkLst>
          <pc:docMk/>
          <pc:sldMk cId="939155511" sldId="296"/>
        </pc:sldMkLst>
        <pc:spChg chg="mod">
          <ac:chgData name="Magalie POMMIER - POK SAS" userId="428126f9-6334-40f4-8798-f9ad14f973c7" providerId="ADAL" clId="{C7807883-FE73-4E1E-99B3-402EC55F556F}" dt="2023-03-23T10:43:34.506" v="3824" actId="404"/>
          <ac:spMkLst>
            <pc:docMk/>
            <pc:sldMk cId="939155511" sldId="296"/>
            <ac:spMk id="3" creationId="{00000000-0000-0000-0000-000000000000}"/>
          </ac:spMkLst>
        </pc:spChg>
      </pc:sldChg>
      <pc:sldChg chg="addSp modSp mod">
        <pc:chgData name="Magalie POMMIER - POK SAS" userId="428126f9-6334-40f4-8798-f9ad14f973c7" providerId="ADAL" clId="{C7807883-FE73-4E1E-99B3-402EC55F556F}" dt="2023-03-28T08:43:47.707" v="5650" actId="20577"/>
        <pc:sldMkLst>
          <pc:docMk/>
          <pc:sldMk cId="1336060864" sldId="309"/>
        </pc:sldMkLst>
        <pc:spChg chg="add mod">
          <ac:chgData name="Magalie POMMIER - POK SAS" userId="428126f9-6334-40f4-8798-f9ad14f973c7" providerId="ADAL" clId="{C7807883-FE73-4E1E-99B3-402EC55F556F}" dt="2023-03-28T08:43:47.707" v="5650" actId="20577"/>
          <ac:spMkLst>
            <pc:docMk/>
            <pc:sldMk cId="1336060864" sldId="309"/>
            <ac:spMk id="2" creationId="{0CD285E1-B49B-A07B-39E8-F66D5EE53EF8}"/>
          </ac:spMkLst>
        </pc:spChg>
        <pc:spChg chg="mod">
          <ac:chgData name="Magalie POMMIER - POK SAS" userId="428126f9-6334-40f4-8798-f9ad14f973c7" providerId="ADAL" clId="{C7807883-FE73-4E1E-99B3-402EC55F556F}" dt="2023-03-23T10:42:54.689" v="3776" actId="1076"/>
          <ac:spMkLst>
            <pc:docMk/>
            <pc:sldMk cId="1336060864" sldId="309"/>
            <ac:spMk id="5" creationId="{D7DE8FD9-2AAE-6C34-F91A-4E8EB371F615}"/>
          </ac:spMkLst>
        </pc:spChg>
      </pc:sldChg>
      <pc:sldChg chg="del">
        <pc:chgData name="Magalie POMMIER - POK SAS" userId="428126f9-6334-40f4-8798-f9ad14f973c7" providerId="ADAL" clId="{C7807883-FE73-4E1E-99B3-402EC55F556F}" dt="2023-03-28T08:42:21.931" v="5557" actId="2696"/>
        <pc:sldMkLst>
          <pc:docMk/>
          <pc:sldMk cId="2697142888" sldId="322"/>
        </pc:sldMkLst>
      </pc:sldChg>
      <pc:sldChg chg="del">
        <pc:chgData name="Magalie POMMIER - POK SAS" userId="428126f9-6334-40f4-8798-f9ad14f973c7" providerId="ADAL" clId="{C7807883-FE73-4E1E-99B3-402EC55F556F}" dt="2023-03-28T08:42:33.669" v="5559" actId="2696"/>
        <pc:sldMkLst>
          <pc:docMk/>
          <pc:sldMk cId="337067164" sldId="324"/>
        </pc:sldMkLst>
      </pc:sldChg>
      <pc:sldChg chg="addSp modSp mod ord">
        <pc:chgData name="Magalie POMMIER - POK SAS" userId="428126f9-6334-40f4-8798-f9ad14f973c7" providerId="ADAL" clId="{C7807883-FE73-4E1E-99B3-402EC55F556F}" dt="2023-03-28T08:42:03.266" v="5556" actId="1076"/>
        <pc:sldMkLst>
          <pc:docMk/>
          <pc:sldMk cId="2934458008" sldId="325"/>
        </pc:sldMkLst>
        <pc:spChg chg="mod">
          <ac:chgData name="Magalie POMMIER - POK SAS" userId="428126f9-6334-40f4-8798-f9ad14f973c7" providerId="ADAL" clId="{C7807883-FE73-4E1E-99B3-402EC55F556F}" dt="2023-03-28T08:39:16.683" v="5549" actId="20577"/>
          <ac:spMkLst>
            <pc:docMk/>
            <pc:sldMk cId="2934458008" sldId="325"/>
            <ac:spMk id="2" creationId="{617AD77E-B707-A0EF-14E2-2A0AE9305C06}"/>
          </ac:spMkLst>
        </pc:spChg>
        <pc:picChg chg="add mod">
          <ac:chgData name="Magalie POMMIER - POK SAS" userId="428126f9-6334-40f4-8798-f9ad14f973c7" providerId="ADAL" clId="{C7807883-FE73-4E1E-99B3-402EC55F556F}" dt="2023-03-28T08:42:03.266" v="5556" actId="1076"/>
          <ac:picMkLst>
            <pc:docMk/>
            <pc:sldMk cId="2934458008" sldId="325"/>
            <ac:picMk id="5" creationId="{D192CF1A-CDFA-AE85-059F-95D96B42AEE4}"/>
          </ac:picMkLst>
        </pc:picChg>
      </pc:sldChg>
      <pc:sldChg chg="del">
        <pc:chgData name="Magalie POMMIER - POK SAS" userId="428126f9-6334-40f4-8798-f9ad14f973c7" providerId="ADAL" clId="{C7807883-FE73-4E1E-99B3-402EC55F556F}" dt="2023-03-28T08:42:40.373" v="5561" actId="2696"/>
        <pc:sldMkLst>
          <pc:docMk/>
          <pc:sldMk cId="1357920214" sldId="327"/>
        </pc:sldMkLst>
      </pc:sldChg>
      <pc:sldChg chg="del">
        <pc:chgData name="Magalie POMMIER - POK SAS" userId="428126f9-6334-40f4-8798-f9ad14f973c7" providerId="ADAL" clId="{C7807883-FE73-4E1E-99B3-402EC55F556F}" dt="2023-03-28T08:42:42.373" v="5562" actId="2696"/>
        <pc:sldMkLst>
          <pc:docMk/>
          <pc:sldMk cId="2120471885" sldId="328"/>
        </pc:sldMkLst>
      </pc:sldChg>
      <pc:sldChg chg="addSp delSp modSp add mod ord">
        <pc:chgData name="Magalie POMMIER - POK SAS" userId="428126f9-6334-40f4-8798-f9ad14f973c7" providerId="ADAL" clId="{C7807883-FE73-4E1E-99B3-402EC55F556F}" dt="2023-03-23T09:47:00.353" v="2874" actId="207"/>
        <pc:sldMkLst>
          <pc:docMk/>
          <pc:sldMk cId="498042547" sldId="329"/>
        </pc:sldMkLst>
        <pc:spChg chg="mod">
          <ac:chgData name="Magalie POMMIER - POK SAS" userId="428126f9-6334-40f4-8798-f9ad14f973c7" providerId="ADAL" clId="{C7807883-FE73-4E1E-99B3-402EC55F556F}" dt="2023-03-23T07:32:39.015" v="2309" actId="403"/>
          <ac:spMkLst>
            <pc:docMk/>
            <pc:sldMk cId="498042547" sldId="329"/>
            <ac:spMk id="5" creationId="{81FE95E8-70FC-DB72-4061-4EC5BD0A4C2F}"/>
          </ac:spMkLst>
        </pc:spChg>
        <pc:spChg chg="add mod">
          <ac:chgData name="Magalie POMMIER - POK SAS" userId="428126f9-6334-40f4-8798-f9ad14f973c7" providerId="ADAL" clId="{C7807883-FE73-4E1E-99B3-402EC55F556F}" dt="2023-03-23T09:47:00.353" v="2874" actId="207"/>
          <ac:spMkLst>
            <pc:docMk/>
            <pc:sldMk cId="498042547" sldId="329"/>
            <ac:spMk id="10" creationId="{D5DDB432-DCE6-09BD-9458-85FA321BAA63}"/>
          </ac:spMkLst>
        </pc:spChg>
        <pc:spChg chg="add mod">
          <ac:chgData name="Magalie POMMIER - POK SAS" userId="428126f9-6334-40f4-8798-f9ad14f973c7" providerId="ADAL" clId="{C7807883-FE73-4E1E-99B3-402EC55F556F}" dt="2023-03-23T09:40:08.703" v="2359" actId="14100"/>
          <ac:spMkLst>
            <pc:docMk/>
            <pc:sldMk cId="498042547" sldId="329"/>
            <ac:spMk id="11" creationId="{71A0745E-1E8F-FD56-6972-6BA8653CD8A8}"/>
          </ac:spMkLst>
        </pc:spChg>
        <pc:spChg chg="add mod">
          <ac:chgData name="Magalie POMMIER - POK SAS" userId="428126f9-6334-40f4-8798-f9ad14f973c7" providerId="ADAL" clId="{C7807883-FE73-4E1E-99B3-402EC55F556F}" dt="2023-03-23T09:41:56.395" v="2553" actId="1582"/>
          <ac:spMkLst>
            <pc:docMk/>
            <pc:sldMk cId="498042547" sldId="329"/>
            <ac:spMk id="12" creationId="{90A44FB9-29CC-749F-07C8-2740F99737B4}"/>
          </ac:spMkLst>
        </pc:spChg>
        <pc:spChg chg="add mod">
          <ac:chgData name="Magalie POMMIER - POK SAS" userId="428126f9-6334-40f4-8798-f9ad14f973c7" providerId="ADAL" clId="{C7807883-FE73-4E1E-99B3-402EC55F556F}" dt="2023-03-23T09:42:35.168" v="2560" actId="14100"/>
          <ac:spMkLst>
            <pc:docMk/>
            <pc:sldMk cId="498042547" sldId="329"/>
            <ac:spMk id="13" creationId="{76E0ABA6-04A4-9E9F-417A-0F137371E8C9}"/>
          </ac:spMkLst>
        </pc:spChg>
        <pc:spChg chg="add mod">
          <ac:chgData name="Magalie POMMIER - POK SAS" userId="428126f9-6334-40f4-8798-f9ad14f973c7" providerId="ADAL" clId="{C7807883-FE73-4E1E-99B3-402EC55F556F}" dt="2023-03-23T09:42:52.537" v="2565" actId="1076"/>
          <ac:spMkLst>
            <pc:docMk/>
            <pc:sldMk cId="498042547" sldId="329"/>
            <ac:spMk id="14" creationId="{F96D7201-D7BB-4A79-2022-B57FEDC2D1FC}"/>
          </ac:spMkLst>
        </pc:spChg>
        <pc:spChg chg="add mod">
          <ac:chgData name="Magalie POMMIER - POK SAS" userId="428126f9-6334-40f4-8798-f9ad14f973c7" providerId="ADAL" clId="{C7807883-FE73-4E1E-99B3-402EC55F556F}" dt="2023-03-23T09:43:21.148" v="2571" actId="1582"/>
          <ac:spMkLst>
            <pc:docMk/>
            <pc:sldMk cId="498042547" sldId="329"/>
            <ac:spMk id="15" creationId="{768351CB-1AB8-F53D-E280-5DCAD90C72C5}"/>
          </ac:spMkLst>
        </pc:spChg>
        <pc:picChg chg="add del mod">
          <ac:chgData name="Magalie POMMIER - POK SAS" userId="428126f9-6334-40f4-8798-f9ad14f973c7" providerId="ADAL" clId="{C7807883-FE73-4E1E-99B3-402EC55F556F}" dt="2023-03-23T08:40:15.531" v="2335" actId="21"/>
          <ac:picMkLst>
            <pc:docMk/>
            <pc:sldMk cId="498042547" sldId="329"/>
            <ac:picMk id="4" creationId="{04C1F4DA-A290-1A2B-CF09-E484FB5B4080}"/>
          </ac:picMkLst>
        </pc:picChg>
        <pc:picChg chg="add del mod">
          <ac:chgData name="Magalie POMMIER - POK SAS" userId="428126f9-6334-40f4-8798-f9ad14f973c7" providerId="ADAL" clId="{C7807883-FE73-4E1E-99B3-402EC55F556F}" dt="2023-03-23T09:38:11.408" v="2347" actId="478"/>
          <ac:picMkLst>
            <pc:docMk/>
            <pc:sldMk cId="498042547" sldId="329"/>
            <ac:picMk id="7" creationId="{E95EBD65-5A2F-B68C-D9A4-30FD1E8F4A54}"/>
          </ac:picMkLst>
        </pc:picChg>
        <pc:picChg chg="add mod">
          <ac:chgData name="Magalie POMMIER - POK SAS" userId="428126f9-6334-40f4-8798-f9ad14f973c7" providerId="ADAL" clId="{C7807883-FE73-4E1E-99B3-402EC55F556F}" dt="2023-03-23T09:43:02.568" v="2567" actId="1076"/>
          <ac:picMkLst>
            <pc:docMk/>
            <pc:sldMk cId="498042547" sldId="329"/>
            <ac:picMk id="9" creationId="{9C94733B-5217-A83A-E3BC-D2D7894D0482}"/>
          </ac:picMkLst>
        </pc:picChg>
        <pc:picChg chg="add mod">
          <ac:chgData name="Magalie POMMIER - POK SAS" userId="428126f9-6334-40f4-8798-f9ad14f973c7" providerId="ADAL" clId="{C7807883-FE73-4E1E-99B3-402EC55F556F}" dt="2023-03-23T09:46:10.488" v="2805" actId="1076"/>
          <ac:picMkLst>
            <pc:docMk/>
            <pc:sldMk cId="498042547" sldId="329"/>
            <ac:picMk id="17" creationId="{8DE72941-0F49-6C11-4F90-C29550BF787D}"/>
          </ac:picMkLst>
        </pc:picChg>
      </pc:sldChg>
      <pc:sldChg chg="addSp delSp modSp add mod ord">
        <pc:chgData name="Magalie POMMIER - POK SAS" userId="428126f9-6334-40f4-8798-f9ad14f973c7" providerId="ADAL" clId="{C7807883-FE73-4E1E-99B3-402EC55F556F}" dt="2023-03-23T10:04:35.153" v="3310" actId="20577"/>
        <pc:sldMkLst>
          <pc:docMk/>
          <pc:sldMk cId="4135581493" sldId="330"/>
        </pc:sldMkLst>
        <pc:spChg chg="add mod">
          <ac:chgData name="Magalie POMMIER - POK SAS" userId="428126f9-6334-40f4-8798-f9ad14f973c7" providerId="ADAL" clId="{C7807883-FE73-4E1E-99B3-402EC55F556F}" dt="2023-03-23T10:04:35.153" v="3310" actId="20577"/>
          <ac:spMkLst>
            <pc:docMk/>
            <pc:sldMk cId="4135581493" sldId="330"/>
            <ac:spMk id="5" creationId="{3E77F1B7-4143-7F7C-B6F9-0591E216FE59}"/>
          </ac:spMkLst>
        </pc:spChg>
        <pc:spChg chg="mod">
          <ac:chgData name="Magalie POMMIER - POK SAS" userId="428126f9-6334-40f4-8798-f9ad14f973c7" providerId="ADAL" clId="{C7807883-FE73-4E1E-99B3-402EC55F556F}" dt="2023-03-23T09:47:28.224" v="2902" actId="1076"/>
          <ac:spMkLst>
            <pc:docMk/>
            <pc:sldMk cId="4135581493" sldId="330"/>
            <ac:spMk id="6" creationId="{26442875-A862-7D71-5513-22B77589EF9C}"/>
          </ac:spMkLst>
        </pc:spChg>
        <pc:picChg chg="add del mod">
          <ac:chgData name="Magalie POMMIER - POK SAS" userId="428126f9-6334-40f4-8798-f9ad14f973c7" providerId="ADAL" clId="{C7807883-FE73-4E1E-99B3-402EC55F556F}" dt="2023-03-23T10:00:08.961" v="2968" actId="478"/>
          <ac:picMkLst>
            <pc:docMk/>
            <pc:sldMk cId="4135581493" sldId="330"/>
            <ac:picMk id="4" creationId="{1D5BCE21-F4C7-C273-E265-187C2A793329}"/>
          </ac:picMkLst>
        </pc:picChg>
        <pc:picChg chg="add mod">
          <ac:chgData name="Magalie POMMIER - POK SAS" userId="428126f9-6334-40f4-8798-f9ad14f973c7" providerId="ADAL" clId="{C7807883-FE73-4E1E-99B3-402EC55F556F}" dt="2023-03-23T10:00:28.424" v="2972" actId="1076"/>
          <ac:picMkLst>
            <pc:docMk/>
            <pc:sldMk cId="4135581493" sldId="330"/>
            <ac:picMk id="8" creationId="{5CDE3742-4C3E-C212-B9A7-CF663261B3F7}"/>
          </ac:picMkLst>
        </pc:picChg>
      </pc:sldChg>
      <pc:sldChg chg="addSp modSp add mod ord">
        <pc:chgData name="Magalie POMMIER - POK SAS" userId="428126f9-6334-40f4-8798-f9ad14f973c7" providerId="ADAL" clId="{C7807883-FE73-4E1E-99B3-402EC55F556F}" dt="2023-03-23T10:33:05.032" v="3767" actId="1076"/>
        <pc:sldMkLst>
          <pc:docMk/>
          <pc:sldMk cId="1389950562" sldId="331"/>
        </pc:sldMkLst>
        <pc:spChg chg="mod">
          <ac:chgData name="Magalie POMMIER - POK SAS" userId="428126f9-6334-40f4-8798-f9ad14f973c7" providerId="ADAL" clId="{C7807883-FE73-4E1E-99B3-402EC55F556F}" dt="2023-03-23T10:04:57.600" v="3338" actId="1076"/>
          <ac:spMkLst>
            <pc:docMk/>
            <pc:sldMk cId="1389950562" sldId="331"/>
            <ac:spMk id="2" creationId="{617AD77E-B707-A0EF-14E2-2A0AE9305C06}"/>
          </ac:spMkLst>
        </pc:spChg>
        <pc:spChg chg="add mod">
          <ac:chgData name="Magalie POMMIER - POK SAS" userId="428126f9-6334-40f4-8798-f9ad14f973c7" providerId="ADAL" clId="{C7807883-FE73-4E1E-99B3-402EC55F556F}" dt="2023-03-23T10:32:59.417" v="3766" actId="1076"/>
          <ac:spMkLst>
            <pc:docMk/>
            <pc:sldMk cId="1389950562" sldId="331"/>
            <ac:spMk id="6" creationId="{8E147A60-3D13-6706-CB1F-305F12C6983F}"/>
          </ac:spMkLst>
        </pc:spChg>
        <pc:spChg chg="add mod">
          <ac:chgData name="Magalie POMMIER - POK SAS" userId="428126f9-6334-40f4-8798-f9ad14f973c7" providerId="ADAL" clId="{C7807883-FE73-4E1E-99B3-402EC55F556F}" dt="2023-03-23T10:10:18.065" v="3764" actId="207"/>
          <ac:spMkLst>
            <pc:docMk/>
            <pc:sldMk cId="1389950562" sldId="331"/>
            <ac:spMk id="11" creationId="{98DF9CFE-5CCF-E067-977A-81BC4F1C2DDD}"/>
          </ac:spMkLst>
        </pc:spChg>
        <pc:picChg chg="add mod">
          <ac:chgData name="Magalie POMMIER - POK SAS" userId="428126f9-6334-40f4-8798-f9ad14f973c7" providerId="ADAL" clId="{C7807883-FE73-4E1E-99B3-402EC55F556F}" dt="2023-03-23T10:05:21.280" v="3342" actId="14100"/>
          <ac:picMkLst>
            <pc:docMk/>
            <pc:sldMk cId="1389950562" sldId="331"/>
            <ac:picMk id="5" creationId="{45A926BB-88D5-522B-5EDA-0AFED7F4A3E1}"/>
          </ac:picMkLst>
        </pc:picChg>
        <pc:picChg chg="add mod">
          <ac:chgData name="Magalie POMMIER - POK SAS" userId="428126f9-6334-40f4-8798-f9ad14f973c7" providerId="ADAL" clId="{C7807883-FE73-4E1E-99B3-402EC55F556F}" dt="2023-03-23T10:33:05.032" v="3767" actId="1076"/>
          <ac:picMkLst>
            <pc:docMk/>
            <pc:sldMk cId="1389950562" sldId="331"/>
            <ac:picMk id="8" creationId="{A7A13D84-35FE-52E2-2158-776A71375B23}"/>
          </ac:picMkLst>
        </pc:picChg>
        <pc:picChg chg="add mod">
          <ac:chgData name="Magalie POMMIER - POK SAS" userId="428126f9-6334-40f4-8798-f9ad14f973c7" providerId="ADAL" clId="{C7807883-FE73-4E1E-99B3-402EC55F556F}" dt="2023-03-23T10:06:56.328" v="3449" actId="1076"/>
          <ac:picMkLst>
            <pc:docMk/>
            <pc:sldMk cId="1389950562" sldId="331"/>
            <ac:picMk id="10" creationId="{ED6D9B79-DCFC-A413-184F-996C757F1C68}"/>
          </ac:picMkLst>
        </pc:picChg>
        <pc:picChg chg="add mod">
          <ac:chgData name="Magalie POMMIER - POK SAS" userId="428126f9-6334-40f4-8798-f9ad14f973c7" providerId="ADAL" clId="{C7807883-FE73-4E1E-99B3-402EC55F556F}" dt="2023-03-23T10:27:03.425" v="3765" actId="1076"/>
          <ac:picMkLst>
            <pc:docMk/>
            <pc:sldMk cId="1389950562" sldId="331"/>
            <ac:picMk id="13" creationId="{21BF318B-5191-B9BD-315A-03ABE62E063F}"/>
          </ac:picMkLst>
        </pc:picChg>
      </pc:sldChg>
      <pc:sldChg chg="addSp modSp add mod ord">
        <pc:chgData name="Magalie POMMIER - POK SAS" userId="428126f9-6334-40f4-8798-f9ad14f973c7" providerId="ADAL" clId="{C7807883-FE73-4E1E-99B3-402EC55F556F}" dt="2023-03-28T07:57:52.251" v="4455" actId="20577"/>
        <pc:sldMkLst>
          <pc:docMk/>
          <pc:sldMk cId="1261719515" sldId="332"/>
        </pc:sldMkLst>
        <pc:spChg chg="mod">
          <ac:chgData name="Magalie POMMIER - POK SAS" userId="428126f9-6334-40f4-8798-f9ad14f973c7" providerId="ADAL" clId="{C7807883-FE73-4E1E-99B3-402EC55F556F}" dt="2023-03-28T07:57:18.751" v="4423" actId="1076"/>
          <ac:spMkLst>
            <pc:docMk/>
            <pc:sldMk cId="1261719515" sldId="332"/>
            <ac:spMk id="5" creationId="{81FE95E8-70FC-DB72-4061-4EC5BD0A4C2F}"/>
          </ac:spMkLst>
        </pc:spChg>
        <pc:spChg chg="add mod">
          <ac:chgData name="Magalie POMMIER - POK SAS" userId="428126f9-6334-40f4-8798-f9ad14f973c7" providerId="ADAL" clId="{C7807883-FE73-4E1E-99B3-402EC55F556F}" dt="2023-03-28T07:57:52.251" v="4455" actId="20577"/>
          <ac:spMkLst>
            <pc:docMk/>
            <pc:sldMk cId="1261719515" sldId="332"/>
            <ac:spMk id="6" creationId="{E2E2AF11-FFD2-058D-FDB3-F2DDBF64CD4B}"/>
          </ac:spMkLst>
        </pc:spChg>
        <pc:spChg chg="add mod">
          <ac:chgData name="Magalie POMMIER - POK SAS" userId="428126f9-6334-40f4-8798-f9ad14f973c7" providerId="ADAL" clId="{C7807883-FE73-4E1E-99B3-402EC55F556F}" dt="2023-03-28T07:56:31.236" v="4416" actId="1076"/>
          <ac:spMkLst>
            <pc:docMk/>
            <pc:sldMk cId="1261719515" sldId="332"/>
            <ac:spMk id="7" creationId="{F14A1844-B404-5C88-0D6D-F59BD24EADC3}"/>
          </ac:spMkLst>
        </pc:spChg>
        <pc:spChg chg="add mod">
          <ac:chgData name="Magalie POMMIER - POK SAS" userId="428126f9-6334-40f4-8798-f9ad14f973c7" providerId="ADAL" clId="{C7807883-FE73-4E1E-99B3-402EC55F556F}" dt="2023-03-28T07:56:27.821" v="4415" actId="1076"/>
          <ac:spMkLst>
            <pc:docMk/>
            <pc:sldMk cId="1261719515" sldId="332"/>
            <ac:spMk id="8" creationId="{DB1D7EAD-8298-8520-E023-69D3DD09C39E}"/>
          </ac:spMkLst>
        </pc:spChg>
        <pc:picChg chg="add mod">
          <ac:chgData name="Magalie POMMIER - POK SAS" userId="428126f9-6334-40f4-8798-f9ad14f973c7" providerId="ADAL" clId="{C7807883-FE73-4E1E-99B3-402EC55F556F}" dt="2023-03-28T07:56:19.124" v="4414" actId="1076"/>
          <ac:picMkLst>
            <pc:docMk/>
            <pc:sldMk cId="1261719515" sldId="332"/>
            <ac:picMk id="4" creationId="{25AAA1CC-29CA-9D48-D323-651C75858E99}"/>
          </ac:picMkLst>
        </pc:picChg>
        <pc:picChg chg="add mod">
          <ac:chgData name="Magalie POMMIER - POK SAS" userId="428126f9-6334-40f4-8798-f9ad14f973c7" providerId="ADAL" clId="{C7807883-FE73-4E1E-99B3-402EC55F556F}" dt="2023-03-28T07:56:09.508" v="4411" actId="1076"/>
          <ac:picMkLst>
            <pc:docMk/>
            <pc:sldMk cId="1261719515" sldId="332"/>
            <ac:picMk id="10" creationId="{909D355E-9605-3D69-6D97-F953804C1569}"/>
          </ac:picMkLst>
        </pc:picChg>
      </pc:sldChg>
      <pc:sldChg chg="addSp modSp add mod ord">
        <pc:chgData name="Magalie POMMIER - POK SAS" userId="428126f9-6334-40f4-8798-f9ad14f973c7" providerId="ADAL" clId="{C7807883-FE73-4E1E-99B3-402EC55F556F}" dt="2023-03-28T08:17:29.221" v="4504" actId="1076"/>
        <pc:sldMkLst>
          <pc:docMk/>
          <pc:sldMk cId="2549560493" sldId="333"/>
        </pc:sldMkLst>
        <pc:spChg chg="mod">
          <ac:chgData name="Magalie POMMIER - POK SAS" userId="428126f9-6334-40f4-8798-f9ad14f973c7" providerId="ADAL" clId="{C7807883-FE73-4E1E-99B3-402EC55F556F}" dt="2023-03-28T07:58:10.131" v="4497" actId="1076"/>
          <ac:spMkLst>
            <pc:docMk/>
            <pc:sldMk cId="2549560493" sldId="333"/>
            <ac:spMk id="6" creationId="{26442875-A862-7D71-5513-22B77589EF9C}"/>
          </ac:spMkLst>
        </pc:spChg>
        <pc:picChg chg="add mod">
          <ac:chgData name="Magalie POMMIER - POK SAS" userId="428126f9-6334-40f4-8798-f9ad14f973c7" providerId="ADAL" clId="{C7807883-FE73-4E1E-99B3-402EC55F556F}" dt="2023-03-28T08:17:29.221" v="4504" actId="1076"/>
          <ac:picMkLst>
            <pc:docMk/>
            <pc:sldMk cId="2549560493" sldId="333"/>
            <ac:picMk id="4" creationId="{943A2CDB-ECED-1466-3D4F-0DBA5D2C3606}"/>
          </ac:picMkLst>
        </pc:picChg>
      </pc:sldChg>
      <pc:sldChg chg="addSp delSp modSp add mod ord">
        <pc:chgData name="Magalie POMMIER - POK SAS" userId="428126f9-6334-40f4-8798-f9ad14f973c7" providerId="ADAL" clId="{C7807883-FE73-4E1E-99B3-402EC55F556F}" dt="2023-03-28T08:27:18.724" v="4820" actId="403"/>
        <pc:sldMkLst>
          <pc:docMk/>
          <pc:sldMk cId="3210983682" sldId="334"/>
        </pc:sldMkLst>
        <pc:spChg chg="mod">
          <ac:chgData name="Magalie POMMIER - POK SAS" userId="428126f9-6334-40f4-8798-f9ad14f973c7" providerId="ADAL" clId="{C7807883-FE73-4E1E-99B3-402EC55F556F}" dt="2023-03-28T08:27:18.724" v="4820" actId="403"/>
          <ac:spMkLst>
            <pc:docMk/>
            <pc:sldMk cId="3210983682" sldId="334"/>
            <ac:spMk id="2" creationId="{617AD77E-B707-A0EF-14E2-2A0AE9305C06}"/>
          </ac:spMkLst>
        </pc:spChg>
        <pc:spChg chg="add mod">
          <ac:chgData name="Magalie POMMIER - POK SAS" userId="428126f9-6334-40f4-8798-f9ad14f973c7" providerId="ADAL" clId="{C7807883-FE73-4E1E-99B3-402EC55F556F}" dt="2023-03-28T08:24:46.349" v="4560" actId="20577"/>
          <ac:spMkLst>
            <pc:docMk/>
            <pc:sldMk cId="3210983682" sldId="334"/>
            <ac:spMk id="6" creationId="{CE317AAA-FF5D-4833-5A71-FDB086DCD872}"/>
          </ac:spMkLst>
        </pc:spChg>
        <pc:spChg chg="add mod">
          <ac:chgData name="Magalie POMMIER - POK SAS" userId="428126f9-6334-40f4-8798-f9ad14f973c7" providerId="ADAL" clId="{C7807883-FE73-4E1E-99B3-402EC55F556F}" dt="2023-03-28T08:24:30.396" v="4557" actId="1076"/>
          <ac:spMkLst>
            <pc:docMk/>
            <pc:sldMk cId="3210983682" sldId="334"/>
            <ac:spMk id="7" creationId="{D132EB57-27A4-4AA0-1EFF-474E4FB44BE6}"/>
          </ac:spMkLst>
        </pc:spChg>
        <pc:spChg chg="add mod">
          <ac:chgData name="Magalie POMMIER - POK SAS" userId="428126f9-6334-40f4-8798-f9ad14f973c7" providerId="ADAL" clId="{C7807883-FE73-4E1E-99B3-402EC55F556F}" dt="2023-03-28T08:24:53.644" v="4563" actId="14100"/>
          <ac:spMkLst>
            <pc:docMk/>
            <pc:sldMk cId="3210983682" sldId="334"/>
            <ac:spMk id="9" creationId="{7BCE1C25-3148-317F-D9F6-61C08008EDBB}"/>
          </ac:spMkLst>
        </pc:spChg>
        <pc:spChg chg="add mod">
          <ac:chgData name="Magalie POMMIER - POK SAS" userId="428126f9-6334-40f4-8798-f9ad14f973c7" providerId="ADAL" clId="{C7807883-FE73-4E1E-99B3-402EC55F556F}" dt="2023-03-28T08:26:28.372" v="4810" actId="20577"/>
          <ac:spMkLst>
            <pc:docMk/>
            <pc:sldMk cId="3210983682" sldId="334"/>
            <ac:spMk id="10" creationId="{EB848F68-29B4-4D36-C322-19B748D6BE9C}"/>
          </ac:spMkLst>
        </pc:spChg>
        <pc:picChg chg="add mod">
          <ac:chgData name="Magalie POMMIER - POK SAS" userId="428126f9-6334-40f4-8798-f9ad14f973c7" providerId="ADAL" clId="{C7807883-FE73-4E1E-99B3-402EC55F556F}" dt="2023-03-28T08:23:54.684" v="4550" actId="1076"/>
          <ac:picMkLst>
            <pc:docMk/>
            <pc:sldMk cId="3210983682" sldId="334"/>
            <ac:picMk id="5" creationId="{4C82DAAF-C73A-894A-699B-0AA14499F32E}"/>
          </ac:picMkLst>
        </pc:picChg>
        <pc:picChg chg="add del mod">
          <ac:chgData name="Magalie POMMIER - POK SAS" userId="428126f9-6334-40f4-8798-f9ad14f973c7" providerId="ADAL" clId="{C7807883-FE73-4E1E-99B3-402EC55F556F}" dt="2023-03-28T08:24:38.024" v="4559" actId="478"/>
          <ac:picMkLst>
            <pc:docMk/>
            <pc:sldMk cId="3210983682" sldId="334"/>
            <ac:picMk id="8" creationId="{26158FF0-00DA-0D92-EDB4-7CC1D15D41CC}"/>
          </ac:picMkLst>
        </pc:picChg>
        <pc:picChg chg="add mod">
          <ac:chgData name="Magalie POMMIER - POK SAS" userId="428126f9-6334-40f4-8798-f9ad14f973c7" providerId="ADAL" clId="{C7807883-FE73-4E1E-99B3-402EC55F556F}" dt="2023-03-28T08:26:52.420" v="4815" actId="1076"/>
          <ac:picMkLst>
            <pc:docMk/>
            <pc:sldMk cId="3210983682" sldId="334"/>
            <ac:picMk id="12" creationId="{51A2BDA0-9C6E-83A5-D06B-8613F821A282}"/>
          </ac:picMkLst>
        </pc:picChg>
      </pc:sldChg>
      <pc:sldChg chg="addSp modSp add mod ord">
        <pc:chgData name="Magalie POMMIER - POK SAS" userId="428126f9-6334-40f4-8798-f9ad14f973c7" providerId="ADAL" clId="{C7807883-FE73-4E1E-99B3-402EC55F556F}" dt="2023-03-28T08:31:13.267" v="5019" actId="1076"/>
        <pc:sldMkLst>
          <pc:docMk/>
          <pc:sldMk cId="2730437588" sldId="335"/>
        </pc:sldMkLst>
        <pc:spChg chg="mod">
          <ac:chgData name="Magalie POMMIER - POK SAS" userId="428126f9-6334-40f4-8798-f9ad14f973c7" providerId="ADAL" clId="{C7807883-FE73-4E1E-99B3-402EC55F556F}" dt="2023-03-28T08:27:27.979" v="4824" actId="1076"/>
          <ac:spMkLst>
            <pc:docMk/>
            <pc:sldMk cId="2730437588" sldId="335"/>
            <ac:spMk id="5" creationId="{81FE95E8-70FC-DB72-4061-4EC5BD0A4C2F}"/>
          </ac:spMkLst>
        </pc:spChg>
        <pc:spChg chg="add mod">
          <ac:chgData name="Magalie POMMIER - POK SAS" userId="428126f9-6334-40f4-8798-f9ad14f973c7" providerId="ADAL" clId="{C7807883-FE73-4E1E-99B3-402EC55F556F}" dt="2023-03-28T08:31:07.131" v="5018" actId="1076"/>
          <ac:spMkLst>
            <pc:docMk/>
            <pc:sldMk cId="2730437588" sldId="335"/>
            <ac:spMk id="6" creationId="{D581B3D9-F183-E4E4-0D4D-2C45680CF6E6}"/>
          </ac:spMkLst>
        </pc:spChg>
        <pc:spChg chg="add mod">
          <ac:chgData name="Magalie POMMIER - POK SAS" userId="428126f9-6334-40f4-8798-f9ad14f973c7" providerId="ADAL" clId="{C7807883-FE73-4E1E-99B3-402EC55F556F}" dt="2023-03-28T08:30:52.260" v="5015" actId="1076"/>
          <ac:spMkLst>
            <pc:docMk/>
            <pc:sldMk cId="2730437588" sldId="335"/>
            <ac:spMk id="9" creationId="{DE76575D-B562-49FC-AC43-2FEED0897E14}"/>
          </ac:spMkLst>
        </pc:spChg>
        <pc:spChg chg="add mod">
          <ac:chgData name="Magalie POMMIER - POK SAS" userId="428126f9-6334-40f4-8798-f9ad14f973c7" providerId="ADAL" clId="{C7807883-FE73-4E1E-99B3-402EC55F556F}" dt="2023-03-28T08:31:13.267" v="5019" actId="1076"/>
          <ac:spMkLst>
            <pc:docMk/>
            <pc:sldMk cId="2730437588" sldId="335"/>
            <ac:spMk id="10" creationId="{DDEAF0F2-01E8-2E25-37BF-6FCA8CDF0325}"/>
          </ac:spMkLst>
        </pc:spChg>
        <pc:picChg chg="add mod">
          <ac:chgData name="Magalie POMMIER - POK SAS" userId="428126f9-6334-40f4-8798-f9ad14f973c7" providerId="ADAL" clId="{C7807883-FE73-4E1E-99B3-402EC55F556F}" dt="2023-03-28T08:28:19.939" v="4826" actId="1076"/>
          <ac:picMkLst>
            <pc:docMk/>
            <pc:sldMk cId="2730437588" sldId="335"/>
            <ac:picMk id="4" creationId="{2C41D4CE-7CA0-5B95-FF79-74C2533EB7E5}"/>
          </ac:picMkLst>
        </pc:picChg>
        <pc:picChg chg="add mod">
          <ac:chgData name="Magalie POMMIER - POK SAS" userId="428126f9-6334-40f4-8798-f9ad14f973c7" providerId="ADAL" clId="{C7807883-FE73-4E1E-99B3-402EC55F556F}" dt="2023-03-28T08:30:48.699" v="5014" actId="1076"/>
          <ac:picMkLst>
            <pc:docMk/>
            <pc:sldMk cId="2730437588" sldId="335"/>
            <ac:picMk id="8" creationId="{9E9EE5BE-C3CD-D3DA-9835-1EE1675F2A1C}"/>
          </ac:picMkLst>
        </pc:picChg>
      </pc:sldChg>
      <pc:sldChg chg="addSp delSp modSp add mod ord">
        <pc:chgData name="Magalie POMMIER - POK SAS" userId="428126f9-6334-40f4-8798-f9ad14f973c7" providerId="ADAL" clId="{C7807883-FE73-4E1E-99B3-402EC55F556F}" dt="2023-03-28T08:39:32.251" v="5551" actId="20577"/>
        <pc:sldMkLst>
          <pc:docMk/>
          <pc:sldMk cId="3570013966" sldId="336"/>
        </pc:sldMkLst>
        <pc:spChg chg="add mod">
          <ac:chgData name="Magalie POMMIER - POK SAS" userId="428126f9-6334-40f4-8798-f9ad14f973c7" providerId="ADAL" clId="{C7807883-FE73-4E1E-99B3-402EC55F556F}" dt="2023-03-28T08:38:18.123" v="5444" actId="1076"/>
          <ac:spMkLst>
            <pc:docMk/>
            <pc:sldMk cId="3570013966" sldId="336"/>
            <ac:spMk id="5" creationId="{E9E90A2F-8D28-DADB-8079-D355501764F2}"/>
          </ac:spMkLst>
        </pc:spChg>
        <pc:spChg chg="mod">
          <ac:chgData name="Magalie POMMIER - POK SAS" userId="428126f9-6334-40f4-8798-f9ad14f973c7" providerId="ADAL" clId="{C7807883-FE73-4E1E-99B3-402EC55F556F}" dt="2023-03-28T08:31:36.715" v="5061" actId="1076"/>
          <ac:spMkLst>
            <pc:docMk/>
            <pc:sldMk cId="3570013966" sldId="336"/>
            <ac:spMk id="6" creationId="{26442875-A862-7D71-5513-22B77589EF9C}"/>
          </ac:spMkLst>
        </pc:spChg>
        <pc:spChg chg="add mod">
          <ac:chgData name="Magalie POMMIER - POK SAS" userId="428126f9-6334-40f4-8798-f9ad14f973c7" providerId="ADAL" clId="{C7807883-FE73-4E1E-99B3-402EC55F556F}" dt="2023-03-28T08:39:32.251" v="5551" actId="20577"/>
          <ac:spMkLst>
            <pc:docMk/>
            <pc:sldMk cId="3570013966" sldId="336"/>
            <ac:spMk id="9" creationId="{17C5AF3C-DCD6-513A-3BA6-50B1F7CA7018}"/>
          </ac:spMkLst>
        </pc:spChg>
        <pc:picChg chg="add mod">
          <ac:chgData name="Magalie POMMIER - POK SAS" userId="428126f9-6334-40f4-8798-f9ad14f973c7" providerId="ADAL" clId="{C7807883-FE73-4E1E-99B3-402EC55F556F}" dt="2023-03-28T08:38:13.259" v="5443" actId="1076"/>
          <ac:picMkLst>
            <pc:docMk/>
            <pc:sldMk cId="3570013966" sldId="336"/>
            <ac:picMk id="4" creationId="{1D28F195-5134-7084-217B-21A3006088E4}"/>
          </ac:picMkLst>
        </pc:picChg>
        <pc:picChg chg="add mod">
          <ac:chgData name="Magalie POMMIER - POK SAS" userId="428126f9-6334-40f4-8798-f9ad14f973c7" providerId="ADAL" clId="{C7807883-FE73-4E1E-99B3-402EC55F556F}" dt="2023-03-28T08:38:21.867" v="5445" actId="1076"/>
          <ac:picMkLst>
            <pc:docMk/>
            <pc:sldMk cId="3570013966" sldId="336"/>
            <ac:picMk id="8" creationId="{1A871CDA-76A6-FDF7-3F15-A31558B44CC0}"/>
          </ac:picMkLst>
        </pc:picChg>
        <pc:picChg chg="add del mod">
          <ac:chgData name="Magalie POMMIER - POK SAS" userId="428126f9-6334-40f4-8798-f9ad14f973c7" providerId="ADAL" clId="{C7807883-FE73-4E1E-99B3-402EC55F556F}" dt="2023-03-28T08:36:12.932" v="5393" actId="478"/>
          <ac:picMkLst>
            <pc:docMk/>
            <pc:sldMk cId="3570013966" sldId="336"/>
            <ac:picMk id="11" creationId="{EB686C8E-C9D3-5CDF-A13B-EF6ECF464A8F}"/>
          </ac:picMkLst>
        </pc:picChg>
        <pc:picChg chg="add mod">
          <ac:chgData name="Magalie POMMIER - POK SAS" userId="428126f9-6334-40f4-8798-f9ad14f973c7" providerId="ADAL" clId="{C7807883-FE73-4E1E-99B3-402EC55F556F}" dt="2023-03-28T08:38:34.330" v="5447" actId="1076"/>
          <ac:picMkLst>
            <pc:docMk/>
            <pc:sldMk cId="3570013966" sldId="336"/>
            <ac:picMk id="13" creationId="{2E9B8DC5-56E0-6755-73A2-5C14D1EB8301}"/>
          </ac:picMkLst>
        </pc:picChg>
      </pc:sldChg>
      <pc:sldChg chg="add del">
        <pc:chgData name="Magalie POMMIER - POK SAS" userId="428126f9-6334-40f4-8798-f9ad14f973c7" providerId="ADAL" clId="{C7807883-FE73-4E1E-99B3-402EC55F556F}" dt="2023-03-28T08:42:37.758" v="5560" actId="2696"/>
        <pc:sldMkLst>
          <pc:docMk/>
          <pc:sldMk cId="1799345528" sldId="337"/>
        </pc:sldMkLst>
      </pc:sldChg>
    </pc:docChg>
  </pc:docChgLst>
  <pc:docChgLst>
    <pc:chgData name="Magalie POMMIER - POK SAS" userId="S::magalie.pommier@pok-fire.com::428126f9-6334-40f4-8798-f9ad14f973c7" providerId="AD" clId="Web-{AE4E6C8D-734A-34D8-58B3-0C8433FF6784}"/>
    <pc:docChg chg="addSld delSld modSld sldOrd modSection">
      <pc:chgData name="Magalie POMMIER - POK SAS" userId="S::magalie.pommier@pok-fire.com::428126f9-6334-40f4-8798-f9ad14f973c7" providerId="AD" clId="Web-{AE4E6C8D-734A-34D8-58B3-0C8433FF6784}" dt="2023-06-16T07:32:19.525" v="501"/>
      <pc:docMkLst>
        <pc:docMk/>
      </pc:docMkLst>
      <pc:sldChg chg="delSp modSp">
        <pc:chgData name="Magalie POMMIER - POK SAS" userId="S::magalie.pommier@pok-fire.com::428126f9-6334-40f4-8798-f9ad14f973c7" providerId="AD" clId="Web-{AE4E6C8D-734A-34D8-58B3-0C8433FF6784}" dt="2023-06-16T05:58:05.753" v="18"/>
        <pc:sldMkLst>
          <pc:docMk/>
          <pc:sldMk cId="2870613968" sldId="257"/>
        </pc:sldMkLst>
        <pc:spChg chg="del mod">
          <ac:chgData name="Magalie POMMIER - POK SAS" userId="S::magalie.pommier@pok-fire.com::428126f9-6334-40f4-8798-f9ad14f973c7" providerId="AD" clId="Web-{AE4E6C8D-734A-34D8-58B3-0C8433FF6784}" dt="2023-06-16T05:58:05.753" v="18"/>
          <ac:spMkLst>
            <pc:docMk/>
            <pc:sldMk cId="2870613968" sldId="257"/>
            <ac:spMk id="11" creationId="{12B399D9-7DF4-E79B-5118-08442D374854}"/>
          </ac:spMkLst>
        </pc:spChg>
      </pc:sldChg>
      <pc:sldChg chg="modSp">
        <pc:chgData name="Magalie POMMIER - POK SAS" userId="S::magalie.pommier@pok-fire.com::428126f9-6334-40f4-8798-f9ad14f973c7" providerId="AD" clId="Web-{AE4E6C8D-734A-34D8-58B3-0C8433FF6784}" dt="2023-06-16T05:57:21.330" v="16" actId="20577"/>
        <pc:sldMkLst>
          <pc:docMk/>
          <pc:sldMk cId="1380384395" sldId="262"/>
        </pc:sldMkLst>
        <pc:spChg chg="mod">
          <ac:chgData name="Magalie POMMIER - POK SAS" userId="S::magalie.pommier@pok-fire.com::428126f9-6334-40f4-8798-f9ad14f973c7" providerId="AD" clId="Web-{AE4E6C8D-734A-34D8-58B3-0C8433FF6784}" dt="2023-06-16T05:57:21.330" v="16" actId="20577"/>
          <ac:spMkLst>
            <pc:docMk/>
            <pc:sldMk cId="1380384395" sldId="262"/>
            <ac:spMk id="2" creationId="{CEC80D16-9C45-7AC3-0461-B09D596369CD}"/>
          </ac:spMkLst>
        </pc:spChg>
        <pc:spChg chg="mod">
          <ac:chgData name="Magalie POMMIER - POK SAS" userId="S::magalie.pommier@pok-fire.com::428126f9-6334-40f4-8798-f9ad14f973c7" providerId="AD" clId="Web-{AE4E6C8D-734A-34D8-58B3-0C8433FF6784}" dt="2023-06-16T05:55:59.061" v="4" actId="1076"/>
          <ac:spMkLst>
            <pc:docMk/>
            <pc:sldMk cId="1380384395" sldId="262"/>
            <ac:spMk id="4" creationId="{30193C3F-74B9-65C2-4BF9-C599AA6D71AA}"/>
          </ac:spMkLst>
        </pc:spChg>
      </pc:sldChg>
      <pc:sldChg chg="addSp delSp modSp new ord">
        <pc:chgData name="Magalie POMMIER - POK SAS" userId="S::magalie.pommier@pok-fire.com::428126f9-6334-40f4-8798-f9ad14f973c7" providerId="AD" clId="Web-{AE4E6C8D-734A-34D8-58B3-0C8433FF6784}" dt="2023-06-16T06:25:08.005" v="96" actId="20577"/>
        <pc:sldMkLst>
          <pc:docMk/>
          <pc:sldMk cId="3188476777" sldId="337"/>
        </pc:sldMkLst>
        <pc:spChg chg="del">
          <ac:chgData name="Magalie POMMIER - POK SAS" userId="S::magalie.pommier@pok-fire.com::428126f9-6334-40f4-8798-f9ad14f973c7" providerId="AD" clId="Web-{AE4E6C8D-734A-34D8-58B3-0C8433FF6784}" dt="2023-06-16T06:04:40.738" v="22"/>
          <ac:spMkLst>
            <pc:docMk/>
            <pc:sldMk cId="3188476777" sldId="337"/>
            <ac:spMk id="2" creationId="{16690102-E45A-91CD-9D9B-D11CAE06ED54}"/>
          </ac:spMkLst>
        </pc:spChg>
        <pc:spChg chg="del">
          <ac:chgData name="Magalie POMMIER - POK SAS" userId="S::magalie.pommier@pok-fire.com::428126f9-6334-40f4-8798-f9ad14f973c7" providerId="AD" clId="Web-{AE4E6C8D-734A-34D8-58B3-0C8433FF6784}" dt="2023-06-16T06:04:48.769" v="23"/>
          <ac:spMkLst>
            <pc:docMk/>
            <pc:sldMk cId="3188476777" sldId="337"/>
            <ac:spMk id="3" creationId="{06BDEAB1-F774-39D9-15BB-E8BEB489E2D3}"/>
          </ac:spMkLst>
        </pc:spChg>
        <pc:spChg chg="del">
          <ac:chgData name="Magalie POMMIER - POK SAS" userId="S::magalie.pommier@pok-fire.com::428126f9-6334-40f4-8798-f9ad14f973c7" providerId="AD" clId="Web-{AE4E6C8D-734A-34D8-58B3-0C8433FF6784}" dt="2023-06-16T06:04:39.003" v="21"/>
          <ac:spMkLst>
            <pc:docMk/>
            <pc:sldMk cId="3188476777" sldId="337"/>
            <ac:spMk id="5" creationId="{3FA45E1E-9824-7BAA-0DE3-6D76E515F61C}"/>
          </ac:spMkLst>
        </pc:spChg>
        <pc:spChg chg="mod">
          <ac:chgData name="Magalie POMMIER - POK SAS" userId="S::magalie.pommier@pok-fire.com::428126f9-6334-40f4-8798-f9ad14f973c7" providerId="AD" clId="Web-{AE4E6C8D-734A-34D8-58B3-0C8433FF6784}" dt="2023-06-16T06:04:57.723" v="29" actId="1076"/>
          <ac:spMkLst>
            <pc:docMk/>
            <pc:sldMk cId="3188476777" sldId="337"/>
            <ac:spMk id="6" creationId="{DAE57C34-BF4F-8E60-50D9-481A4F435E03}"/>
          </ac:spMkLst>
        </pc:spChg>
        <pc:spChg chg="add mod">
          <ac:chgData name="Magalie POMMIER - POK SAS" userId="S::magalie.pommier@pok-fire.com::428126f9-6334-40f4-8798-f9ad14f973c7" providerId="AD" clId="Web-{AE4E6C8D-734A-34D8-58B3-0C8433FF6784}" dt="2023-06-16T06:25:08.005" v="96" actId="20577"/>
          <ac:spMkLst>
            <pc:docMk/>
            <pc:sldMk cId="3188476777" sldId="337"/>
            <ac:spMk id="7" creationId="{B37AD7F1-F822-44E4-76CE-E6C866549FAD}"/>
          </ac:spMkLst>
        </pc:spChg>
      </pc:sldChg>
      <pc:sldChg chg="addSp delSp modSp new ord">
        <pc:chgData name="Magalie POMMIER - POK SAS" userId="S::magalie.pommier@pok-fire.com::428126f9-6334-40f4-8798-f9ad14f973c7" providerId="AD" clId="Web-{AE4E6C8D-734A-34D8-58B3-0C8433FF6784}" dt="2023-06-16T06:25:52.335" v="100" actId="1076"/>
        <pc:sldMkLst>
          <pc:docMk/>
          <pc:sldMk cId="923614846" sldId="338"/>
        </pc:sldMkLst>
        <pc:spChg chg="del">
          <ac:chgData name="Magalie POMMIER - POK SAS" userId="S::magalie.pommier@pok-fire.com::428126f9-6334-40f4-8798-f9ad14f973c7" providerId="AD" clId="Web-{AE4E6C8D-734A-34D8-58B3-0C8433FF6784}" dt="2023-06-16T06:19:14.116" v="71"/>
          <ac:spMkLst>
            <pc:docMk/>
            <pc:sldMk cId="923614846" sldId="338"/>
            <ac:spMk id="3" creationId="{02BACA48-E302-CA7C-713D-8B36DEE8A1C6}"/>
          </ac:spMkLst>
        </pc:spChg>
        <pc:spChg chg="mod">
          <ac:chgData name="Magalie POMMIER - POK SAS" userId="S::magalie.pommier@pok-fire.com::428126f9-6334-40f4-8798-f9ad14f973c7" providerId="AD" clId="Web-{AE4E6C8D-734A-34D8-58B3-0C8433FF6784}" dt="2023-06-16T06:19:20.398" v="73" actId="1076"/>
          <ac:spMkLst>
            <pc:docMk/>
            <pc:sldMk cId="923614846" sldId="338"/>
            <ac:spMk id="4" creationId="{3ED1841A-B819-5D2E-4A59-66260136F738}"/>
          </ac:spMkLst>
        </pc:spChg>
        <pc:spChg chg="add mod">
          <ac:chgData name="Magalie POMMIER - POK SAS" userId="S::magalie.pommier@pok-fire.com::428126f9-6334-40f4-8798-f9ad14f973c7" providerId="AD" clId="Web-{AE4E6C8D-734A-34D8-58B3-0C8433FF6784}" dt="2023-06-16T06:25:52.335" v="100" actId="1076"/>
          <ac:spMkLst>
            <pc:docMk/>
            <pc:sldMk cId="923614846" sldId="338"/>
            <ac:spMk id="5" creationId="{D3F4F828-B4E8-4E19-5264-54CD88C29A25}"/>
          </ac:spMkLst>
        </pc:spChg>
      </pc:sldChg>
      <pc:sldChg chg="modSp new ord">
        <pc:chgData name="Magalie POMMIER - POK SAS" userId="S::magalie.pommier@pok-fire.com::428126f9-6334-40f4-8798-f9ad14f973c7" providerId="AD" clId="Web-{AE4E6C8D-734A-34D8-58B3-0C8433FF6784}" dt="2023-06-16T06:35:28.249" v="114" actId="20577"/>
        <pc:sldMkLst>
          <pc:docMk/>
          <pc:sldMk cId="1374632539" sldId="339"/>
        </pc:sldMkLst>
        <pc:spChg chg="mod">
          <ac:chgData name="Magalie POMMIER - POK SAS" userId="S::magalie.pommier@pok-fire.com::428126f9-6334-40f4-8798-f9ad14f973c7" providerId="AD" clId="Web-{AE4E6C8D-734A-34D8-58B3-0C8433FF6784}" dt="2023-06-16T06:35:28.249" v="114" actId="20577"/>
          <ac:spMkLst>
            <pc:docMk/>
            <pc:sldMk cId="1374632539" sldId="339"/>
            <ac:spMk id="2" creationId="{0B50084B-C8E4-0B02-663B-42185A0250C3}"/>
          </ac:spMkLst>
        </pc:spChg>
        <pc:spChg chg="mod">
          <ac:chgData name="Magalie POMMIER - POK SAS" userId="S::magalie.pommier@pok-fire.com::428126f9-6334-40f4-8798-f9ad14f973c7" providerId="AD" clId="Web-{AE4E6C8D-734A-34D8-58B3-0C8433FF6784}" dt="2023-06-16T06:35:23.171" v="105" actId="20577"/>
          <ac:spMkLst>
            <pc:docMk/>
            <pc:sldMk cId="1374632539" sldId="339"/>
            <ac:spMk id="3" creationId="{B196A4FA-2457-150C-E2D4-E96ACABB2D90}"/>
          </ac:spMkLst>
        </pc:spChg>
      </pc:sldChg>
      <pc:sldChg chg="addSp delSp modSp new ord">
        <pc:chgData name="Magalie POMMIER - POK SAS" userId="S::magalie.pommier@pok-fire.com::428126f9-6334-40f4-8798-f9ad14f973c7" providerId="AD" clId="Web-{AE4E6C8D-734A-34D8-58B3-0C8433FF6784}" dt="2023-06-16T07:23:52.224" v="500" actId="1076"/>
        <pc:sldMkLst>
          <pc:docMk/>
          <pc:sldMk cId="105101042" sldId="340"/>
        </pc:sldMkLst>
        <pc:spChg chg="del">
          <ac:chgData name="Magalie POMMIER - POK SAS" userId="S::magalie.pommier@pok-fire.com::428126f9-6334-40f4-8798-f9ad14f973c7" providerId="AD" clId="Web-{AE4E6C8D-734A-34D8-58B3-0C8433FF6784}" dt="2023-06-16T06:36:01.953" v="120"/>
          <ac:spMkLst>
            <pc:docMk/>
            <pc:sldMk cId="105101042" sldId="340"/>
            <ac:spMk id="2" creationId="{2C54ABBE-2ACE-96A9-2A0A-AE1A54FE4D92}"/>
          </ac:spMkLst>
        </pc:spChg>
        <pc:spChg chg="del">
          <ac:chgData name="Magalie POMMIER - POK SAS" userId="S::magalie.pommier@pok-fire.com::428126f9-6334-40f4-8798-f9ad14f973c7" providerId="AD" clId="Web-{AE4E6C8D-734A-34D8-58B3-0C8433FF6784}" dt="2023-06-16T06:36:00.281" v="119"/>
          <ac:spMkLst>
            <pc:docMk/>
            <pc:sldMk cId="105101042" sldId="340"/>
            <ac:spMk id="4" creationId="{3E2625E2-12CB-63D8-EA38-55DF86137D66}"/>
          </ac:spMkLst>
        </pc:spChg>
        <pc:spChg chg="mod">
          <ac:chgData name="Magalie POMMIER - POK SAS" userId="S::magalie.pommier@pok-fire.com::428126f9-6334-40f4-8798-f9ad14f973c7" providerId="AD" clId="Web-{AE4E6C8D-734A-34D8-58B3-0C8433FF6784}" dt="2023-06-16T06:40:33.777" v="146" actId="1076"/>
          <ac:spMkLst>
            <pc:docMk/>
            <pc:sldMk cId="105101042" sldId="340"/>
            <ac:spMk id="5" creationId="{FC9374B1-78BB-02A7-0ADF-920A9A179538}"/>
          </ac:spMkLst>
        </pc:spChg>
        <pc:spChg chg="add mod">
          <ac:chgData name="Magalie POMMIER - POK SAS" userId="S::magalie.pommier@pok-fire.com::428126f9-6334-40f4-8798-f9ad14f973c7" providerId="AD" clId="Web-{AE4E6C8D-734A-34D8-58B3-0C8433FF6784}" dt="2023-06-16T07:22:19.329" v="383" actId="20577"/>
          <ac:spMkLst>
            <pc:docMk/>
            <pc:sldMk cId="105101042" sldId="340"/>
            <ac:spMk id="6" creationId="{709929D2-84FC-AAC9-6632-7227B8CB4F71}"/>
          </ac:spMkLst>
        </pc:spChg>
        <pc:graphicFrameChg chg="add mod modGraphic">
          <ac:chgData name="Magalie POMMIER - POK SAS" userId="S::magalie.pommier@pok-fire.com::428126f9-6334-40f4-8798-f9ad14f973c7" providerId="AD" clId="Web-{AE4E6C8D-734A-34D8-58B3-0C8433FF6784}" dt="2023-06-16T07:23:52.224" v="500" actId="1076"/>
          <ac:graphicFrameMkLst>
            <pc:docMk/>
            <pc:sldMk cId="105101042" sldId="340"/>
            <ac:graphicFrameMk id="7" creationId="{7E185C80-16E7-EEA4-CFE0-1A8A75588A1E}"/>
          </ac:graphicFrameMkLst>
        </pc:graphicFrameChg>
      </pc:sldChg>
      <pc:sldChg chg="delSp modSp new del ord">
        <pc:chgData name="Magalie POMMIER - POK SAS" userId="S::magalie.pommier@pok-fire.com::428126f9-6334-40f4-8798-f9ad14f973c7" providerId="AD" clId="Web-{AE4E6C8D-734A-34D8-58B3-0C8433FF6784}" dt="2023-06-16T07:32:19.525" v="501"/>
        <pc:sldMkLst>
          <pc:docMk/>
          <pc:sldMk cId="2300664832" sldId="341"/>
        </pc:sldMkLst>
        <pc:spChg chg="del">
          <ac:chgData name="Magalie POMMIER - POK SAS" userId="S::magalie.pommier@pok-fire.com::428126f9-6334-40f4-8798-f9ad14f973c7" providerId="AD" clId="Web-{AE4E6C8D-734A-34D8-58B3-0C8433FF6784}" dt="2023-06-16T06:37:34.160" v="122"/>
          <ac:spMkLst>
            <pc:docMk/>
            <pc:sldMk cId="2300664832" sldId="341"/>
            <ac:spMk id="2" creationId="{059FC9CF-9A27-D0C7-9512-B86E0A4CC468}"/>
          </ac:spMkLst>
        </pc:spChg>
        <pc:spChg chg="del">
          <ac:chgData name="Magalie POMMIER - POK SAS" userId="S::magalie.pommier@pok-fire.com::428126f9-6334-40f4-8798-f9ad14f973c7" providerId="AD" clId="Web-{AE4E6C8D-734A-34D8-58B3-0C8433FF6784}" dt="2023-06-16T06:37:37.629" v="123"/>
          <ac:spMkLst>
            <pc:docMk/>
            <pc:sldMk cId="2300664832" sldId="341"/>
            <ac:spMk id="3" creationId="{7D1F570B-54AF-0649-9CCA-F9BB0373C706}"/>
          </ac:spMkLst>
        </pc:spChg>
        <pc:spChg chg="del">
          <ac:chgData name="Magalie POMMIER - POK SAS" userId="S::magalie.pommier@pok-fire.com::428126f9-6334-40f4-8798-f9ad14f973c7" providerId="AD" clId="Web-{AE4E6C8D-734A-34D8-58B3-0C8433FF6784}" dt="2023-06-16T06:37:32.301" v="121"/>
          <ac:spMkLst>
            <pc:docMk/>
            <pc:sldMk cId="2300664832" sldId="341"/>
            <ac:spMk id="5" creationId="{8FFEA538-7F33-A58A-5C8C-62CAA2A021F5}"/>
          </ac:spMkLst>
        </pc:spChg>
        <pc:spChg chg="mod">
          <ac:chgData name="Magalie POMMIER - POK SAS" userId="S::magalie.pommier@pok-fire.com::428126f9-6334-40f4-8798-f9ad14f973c7" providerId="AD" clId="Web-{AE4E6C8D-734A-34D8-58B3-0C8433FF6784}" dt="2023-06-16T06:40:17.510" v="135" actId="20577"/>
          <ac:spMkLst>
            <pc:docMk/>
            <pc:sldMk cId="2300664832" sldId="341"/>
            <ac:spMk id="6" creationId="{05E2E873-6CB2-BE52-D50F-B15101DFD6A4}"/>
          </ac:spMkLst>
        </pc:spChg>
      </pc:sldChg>
    </pc:docChg>
  </pc:docChgLst>
  <pc:docChgLst>
    <pc:chgData name="Magalie POMMIER - POK SAS" userId="S::magalie.pommier@pok-fire.com::428126f9-6334-40f4-8798-f9ad14f973c7" providerId="AD" clId="Web-{D4B3D375-F617-A3E5-F312-8634ED864DAA}"/>
    <pc:docChg chg="addSld modSld sldOrd modSection">
      <pc:chgData name="Magalie POMMIER - POK SAS" userId="S::magalie.pommier@pok-fire.com::428126f9-6334-40f4-8798-f9ad14f973c7" providerId="AD" clId="Web-{D4B3D375-F617-A3E5-F312-8634ED864DAA}" dt="2023-06-30T13:32:27.341" v="1737" actId="1076"/>
      <pc:docMkLst>
        <pc:docMk/>
      </pc:docMkLst>
      <pc:sldChg chg="modSp">
        <pc:chgData name="Magalie POMMIER - POK SAS" userId="S::magalie.pommier@pok-fire.com::428126f9-6334-40f4-8798-f9ad14f973c7" providerId="AD" clId="Web-{D4B3D375-F617-A3E5-F312-8634ED864DAA}" dt="2023-06-30T08:00:22.557" v="482" actId="1076"/>
        <pc:sldMkLst>
          <pc:docMk/>
          <pc:sldMk cId="1380384395" sldId="262"/>
        </pc:sldMkLst>
        <pc:spChg chg="mod">
          <ac:chgData name="Magalie POMMIER - POK SAS" userId="S::magalie.pommier@pok-fire.com::428126f9-6334-40f4-8798-f9ad14f973c7" providerId="AD" clId="Web-{D4B3D375-F617-A3E5-F312-8634ED864DAA}" dt="2023-06-30T08:00:22.557" v="482" actId="1076"/>
          <ac:spMkLst>
            <pc:docMk/>
            <pc:sldMk cId="1380384395" sldId="262"/>
            <ac:spMk id="2" creationId="{CEC80D16-9C45-7AC3-0461-B09D596369CD}"/>
          </ac:spMkLst>
        </pc:spChg>
      </pc:sldChg>
      <pc:sldChg chg="modSp">
        <pc:chgData name="Magalie POMMIER - POK SAS" userId="S::magalie.pommier@pok-fire.com::428126f9-6334-40f4-8798-f9ad14f973c7" providerId="AD" clId="Web-{D4B3D375-F617-A3E5-F312-8634ED864DAA}" dt="2023-06-30T06:46:12.304" v="152" actId="1076"/>
        <pc:sldMkLst>
          <pc:docMk/>
          <pc:sldMk cId="2934458008" sldId="325"/>
        </pc:sldMkLst>
        <pc:spChg chg="mod">
          <ac:chgData name="Magalie POMMIER - POK SAS" userId="S::magalie.pommier@pok-fire.com::428126f9-6334-40f4-8798-f9ad14f973c7" providerId="AD" clId="Web-{D4B3D375-F617-A3E5-F312-8634ED864DAA}" dt="2023-06-30T06:46:12.304" v="152" actId="1076"/>
          <ac:spMkLst>
            <pc:docMk/>
            <pc:sldMk cId="2934458008" sldId="325"/>
            <ac:spMk id="2" creationId="{617AD77E-B707-A0EF-14E2-2A0AE9305C06}"/>
          </ac:spMkLst>
        </pc:spChg>
      </pc:sldChg>
      <pc:sldChg chg="modSp">
        <pc:chgData name="Magalie POMMIER - POK SAS" userId="S::magalie.pommier@pok-fire.com::428126f9-6334-40f4-8798-f9ad14f973c7" providerId="AD" clId="Web-{D4B3D375-F617-A3E5-F312-8634ED864DAA}" dt="2023-06-30T08:05:05.459" v="606" actId="20577"/>
        <pc:sldMkLst>
          <pc:docMk/>
          <pc:sldMk cId="3188476777" sldId="337"/>
        </pc:sldMkLst>
        <pc:spChg chg="mod">
          <ac:chgData name="Magalie POMMIER - POK SAS" userId="S::magalie.pommier@pok-fire.com::428126f9-6334-40f4-8798-f9ad14f973c7" providerId="AD" clId="Web-{D4B3D375-F617-A3E5-F312-8634ED864DAA}" dt="2023-06-30T08:05:05.459" v="606" actId="20577"/>
          <ac:spMkLst>
            <pc:docMk/>
            <pc:sldMk cId="3188476777" sldId="337"/>
            <ac:spMk id="7" creationId="{B37AD7F1-F822-44E4-76CE-E6C866549FAD}"/>
          </ac:spMkLst>
        </pc:spChg>
      </pc:sldChg>
      <pc:sldChg chg="addSp delSp modSp">
        <pc:chgData name="Magalie POMMIER - POK SAS" userId="S::magalie.pommier@pok-fire.com::428126f9-6334-40f4-8798-f9ad14f973c7" providerId="AD" clId="Web-{D4B3D375-F617-A3E5-F312-8634ED864DAA}" dt="2023-06-30T08:39:47.382" v="1405" actId="20577"/>
        <pc:sldMkLst>
          <pc:docMk/>
          <pc:sldMk cId="923614846" sldId="338"/>
        </pc:sldMkLst>
        <pc:spChg chg="add mod">
          <ac:chgData name="Magalie POMMIER - POK SAS" userId="S::magalie.pommier@pok-fire.com::428126f9-6334-40f4-8798-f9ad14f973c7" providerId="AD" clId="Web-{D4B3D375-F617-A3E5-F312-8634ED864DAA}" dt="2023-06-30T08:39:47.382" v="1405" actId="20577"/>
          <ac:spMkLst>
            <pc:docMk/>
            <pc:sldMk cId="923614846" sldId="338"/>
            <ac:spMk id="3" creationId="{FFBE109E-7FDB-8034-B492-2545B6D5244D}"/>
          </ac:spMkLst>
        </pc:spChg>
        <pc:spChg chg="mod">
          <ac:chgData name="Magalie POMMIER - POK SAS" userId="S::magalie.pommier@pok-fire.com::428126f9-6334-40f4-8798-f9ad14f973c7" providerId="AD" clId="Web-{D4B3D375-F617-A3E5-F312-8634ED864DAA}" dt="2023-06-30T07:24:14.169" v="168" actId="1076"/>
          <ac:spMkLst>
            <pc:docMk/>
            <pc:sldMk cId="923614846" sldId="338"/>
            <ac:spMk id="4" creationId="{3ED1841A-B819-5D2E-4A59-66260136F738}"/>
          </ac:spMkLst>
        </pc:spChg>
        <pc:spChg chg="del mod">
          <ac:chgData name="Magalie POMMIER - POK SAS" userId="S::magalie.pommier@pok-fire.com::428126f9-6334-40f4-8798-f9ad14f973c7" providerId="AD" clId="Web-{D4B3D375-F617-A3E5-F312-8634ED864DAA}" dt="2023-06-30T07:23:18.292" v="156"/>
          <ac:spMkLst>
            <pc:docMk/>
            <pc:sldMk cId="923614846" sldId="338"/>
            <ac:spMk id="5" creationId="{D3F4F828-B4E8-4E19-5264-54CD88C29A25}"/>
          </ac:spMkLst>
        </pc:spChg>
      </pc:sldChg>
      <pc:sldChg chg="addSp delSp modSp new ord">
        <pc:chgData name="Magalie POMMIER - POK SAS" userId="S::magalie.pommier@pok-fire.com::428126f9-6334-40f4-8798-f9ad14f973c7" providerId="AD" clId="Web-{D4B3D375-F617-A3E5-F312-8634ED864DAA}" dt="2023-06-30T08:30:18.204" v="1189" actId="20577"/>
        <pc:sldMkLst>
          <pc:docMk/>
          <pc:sldMk cId="1535708389" sldId="341"/>
        </pc:sldMkLst>
        <pc:spChg chg="add mod">
          <ac:chgData name="Magalie POMMIER - POK SAS" userId="S::magalie.pommier@pok-fire.com::428126f9-6334-40f4-8798-f9ad14f973c7" providerId="AD" clId="Web-{D4B3D375-F617-A3E5-F312-8634ED864DAA}" dt="2023-06-30T08:30:18.204" v="1189" actId="20577"/>
          <ac:spMkLst>
            <pc:docMk/>
            <pc:sldMk cId="1535708389" sldId="341"/>
            <ac:spMk id="2" creationId="{84040CA1-5C1A-AE6D-C864-9BD2801B21D3}"/>
          </ac:spMkLst>
        </pc:spChg>
        <pc:spChg chg="del">
          <ac:chgData name="Magalie POMMIER - POK SAS" userId="S::magalie.pommier@pok-fire.com::428126f9-6334-40f4-8798-f9ad14f973c7" providerId="AD" clId="Web-{D4B3D375-F617-A3E5-F312-8634ED864DAA}" dt="2023-06-30T07:23:28.464" v="158"/>
          <ac:spMkLst>
            <pc:docMk/>
            <pc:sldMk cId="1535708389" sldId="341"/>
            <ac:spMk id="2" creationId="{F88BF396-3013-F2BF-D343-EE5F90B4047B}"/>
          </ac:spMkLst>
        </pc:spChg>
        <pc:spChg chg="del">
          <ac:chgData name="Magalie POMMIER - POK SAS" userId="S::magalie.pommier@pok-fire.com::428126f9-6334-40f4-8798-f9ad14f973c7" providerId="AD" clId="Web-{D4B3D375-F617-A3E5-F312-8634ED864DAA}" dt="2023-06-30T07:23:22.308" v="157"/>
          <ac:spMkLst>
            <pc:docMk/>
            <pc:sldMk cId="1535708389" sldId="341"/>
            <ac:spMk id="4" creationId="{2C6EDD5E-7FA1-D0C7-4476-E8A3857BED64}"/>
          </ac:spMkLst>
        </pc:spChg>
        <pc:spChg chg="mod">
          <ac:chgData name="Magalie POMMIER - POK SAS" userId="S::magalie.pommier@pok-fire.com::428126f9-6334-40f4-8798-f9ad14f973c7" providerId="AD" clId="Web-{D4B3D375-F617-A3E5-F312-8634ED864DAA}" dt="2023-06-30T07:24:08.872" v="167" actId="1076"/>
          <ac:spMkLst>
            <pc:docMk/>
            <pc:sldMk cId="1535708389" sldId="341"/>
            <ac:spMk id="5" creationId="{183E5F0E-40B2-E528-3CBE-D1B835FA8954}"/>
          </ac:spMkLst>
        </pc:spChg>
        <pc:spChg chg="add del">
          <ac:chgData name="Magalie POMMIER - POK SAS" userId="S::magalie.pommier@pok-fire.com::428126f9-6334-40f4-8798-f9ad14f973c7" providerId="AD" clId="Web-{D4B3D375-F617-A3E5-F312-8634ED864DAA}" dt="2023-06-30T08:29:10.248" v="1163"/>
          <ac:spMkLst>
            <pc:docMk/>
            <pc:sldMk cId="1535708389" sldId="341"/>
            <ac:spMk id="6" creationId="{41D582CA-E7E4-BE0D-953A-D52C7288CE0E}"/>
          </ac:spMkLst>
        </pc:spChg>
      </pc:sldChg>
      <pc:sldChg chg="addSp delSp modSp new ord">
        <pc:chgData name="Magalie POMMIER - POK SAS" userId="S::magalie.pommier@pok-fire.com::428126f9-6334-40f4-8798-f9ad14f973c7" providerId="AD" clId="Web-{D4B3D375-F617-A3E5-F312-8634ED864DAA}" dt="2023-06-30T08:42:42.638" v="1406" actId="1076"/>
        <pc:sldMkLst>
          <pc:docMk/>
          <pc:sldMk cId="216082235" sldId="342"/>
        </pc:sldMkLst>
        <pc:spChg chg="del">
          <ac:chgData name="Magalie POMMIER - POK SAS" userId="S::magalie.pommier@pok-fire.com::428126f9-6334-40f4-8798-f9ad14f973c7" providerId="AD" clId="Web-{D4B3D375-F617-A3E5-F312-8634ED864DAA}" dt="2023-06-30T08:13:31.369" v="618"/>
          <ac:spMkLst>
            <pc:docMk/>
            <pc:sldMk cId="216082235" sldId="342"/>
            <ac:spMk id="2" creationId="{73D27E61-CDC5-0A59-CCD4-2191262F4D54}"/>
          </ac:spMkLst>
        </pc:spChg>
        <pc:spChg chg="del">
          <ac:chgData name="Magalie POMMIER - POK SAS" userId="S::magalie.pommier@pok-fire.com::428126f9-6334-40f4-8798-f9ad14f973c7" providerId="AD" clId="Web-{D4B3D375-F617-A3E5-F312-8634ED864DAA}" dt="2023-06-30T08:13:33.322" v="619"/>
          <ac:spMkLst>
            <pc:docMk/>
            <pc:sldMk cId="216082235" sldId="342"/>
            <ac:spMk id="3" creationId="{99CEE591-00C5-8048-FF30-3E68D8FEBE12}"/>
          </ac:spMkLst>
        </pc:spChg>
        <pc:spChg chg="del">
          <ac:chgData name="Magalie POMMIER - POK SAS" userId="S::magalie.pommier@pok-fire.com::428126f9-6334-40f4-8798-f9ad14f973c7" providerId="AD" clId="Web-{D4B3D375-F617-A3E5-F312-8634ED864DAA}" dt="2023-06-30T08:13:29.869" v="617"/>
          <ac:spMkLst>
            <pc:docMk/>
            <pc:sldMk cId="216082235" sldId="342"/>
            <ac:spMk id="5" creationId="{2A1ECA80-C385-01B5-EEF0-7ECDA6325CAB}"/>
          </ac:spMkLst>
        </pc:spChg>
        <pc:spChg chg="mod">
          <ac:chgData name="Magalie POMMIER - POK SAS" userId="S::magalie.pommier@pok-fire.com::428126f9-6334-40f4-8798-f9ad14f973c7" providerId="AD" clId="Web-{D4B3D375-F617-A3E5-F312-8634ED864DAA}" dt="2023-06-30T08:14:00.120" v="638" actId="20577"/>
          <ac:spMkLst>
            <pc:docMk/>
            <pc:sldMk cId="216082235" sldId="342"/>
            <ac:spMk id="6" creationId="{9304D50B-D6BD-F33D-4332-CD4F4EB3F318}"/>
          </ac:spMkLst>
        </pc:spChg>
        <pc:spChg chg="add mod">
          <ac:chgData name="Magalie POMMIER - POK SAS" userId="S::magalie.pommier@pok-fire.com::428126f9-6334-40f4-8798-f9ad14f973c7" providerId="AD" clId="Web-{D4B3D375-F617-A3E5-F312-8634ED864DAA}" dt="2023-06-30T08:42:42.638" v="1406" actId="1076"/>
          <ac:spMkLst>
            <pc:docMk/>
            <pc:sldMk cId="216082235" sldId="342"/>
            <ac:spMk id="7" creationId="{48B3C02F-7AD3-7360-2994-C52D1B0D5936}"/>
          </ac:spMkLst>
        </pc:spChg>
      </pc:sldChg>
      <pc:sldChg chg="addSp delSp modSp new ord">
        <pc:chgData name="Magalie POMMIER - POK SAS" userId="S::magalie.pommier@pok-fire.com::428126f9-6334-40f4-8798-f9ad14f973c7" providerId="AD" clId="Web-{D4B3D375-F617-A3E5-F312-8634ED864DAA}" dt="2023-06-30T12:03:24.707" v="1411" actId="1076"/>
        <pc:sldMkLst>
          <pc:docMk/>
          <pc:sldMk cId="590435262" sldId="343"/>
        </pc:sldMkLst>
        <pc:spChg chg="del">
          <ac:chgData name="Magalie POMMIER - POK SAS" userId="S::magalie.pommier@pok-fire.com::428126f9-6334-40f4-8798-f9ad14f973c7" providerId="AD" clId="Web-{D4B3D375-F617-A3E5-F312-8634ED864DAA}" dt="2023-06-30T12:03:16.331" v="1408"/>
          <ac:spMkLst>
            <pc:docMk/>
            <pc:sldMk cId="590435262" sldId="343"/>
            <ac:spMk id="3" creationId="{E34E8CE0-F4C8-00CE-6FE8-77967C391A5B}"/>
          </ac:spMkLst>
        </pc:spChg>
        <pc:picChg chg="add mod">
          <ac:chgData name="Magalie POMMIER - POK SAS" userId="S::magalie.pommier@pok-fire.com::428126f9-6334-40f4-8798-f9ad14f973c7" providerId="AD" clId="Web-{D4B3D375-F617-A3E5-F312-8634ED864DAA}" dt="2023-06-30T12:03:24.707" v="1411" actId="1076"/>
          <ac:picMkLst>
            <pc:docMk/>
            <pc:sldMk cId="590435262" sldId="343"/>
            <ac:picMk id="5" creationId="{F3F58D15-C23A-84A4-276A-EE3C4F685AB9}"/>
          </ac:picMkLst>
        </pc:picChg>
      </pc:sldChg>
      <pc:sldChg chg="addSp delSp modSp new ord">
        <pc:chgData name="Magalie POMMIER - POK SAS" userId="S::magalie.pommier@pok-fire.com::428126f9-6334-40f4-8798-f9ad14f973c7" providerId="AD" clId="Web-{D4B3D375-F617-A3E5-F312-8634ED864DAA}" dt="2023-06-30T12:04:57.912" v="1417" actId="1076"/>
        <pc:sldMkLst>
          <pc:docMk/>
          <pc:sldMk cId="3387949063" sldId="344"/>
        </pc:sldMkLst>
        <pc:spChg chg="del">
          <ac:chgData name="Magalie POMMIER - POK SAS" userId="S::magalie.pommier@pok-fire.com::428126f9-6334-40f4-8798-f9ad14f973c7" providerId="AD" clId="Web-{D4B3D375-F617-A3E5-F312-8634ED864DAA}" dt="2023-06-30T12:03:53.598" v="1413"/>
          <ac:spMkLst>
            <pc:docMk/>
            <pc:sldMk cId="3387949063" sldId="344"/>
            <ac:spMk id="2" creationId="{0D5945CF-3E85-3E13-E5FF-7CB32AFC77F1}"/>
          </ac:spMkLst>
        </pc:spChg>
        <pc:spChg chg="del">
          <ac:chgData name="Magalie POMMIER - POK SAS" userId="S::magalie.pommier@pok-fire.com::428126f9-6334-40f4-8798-f9ad14f973c7" providerId="AD" clId="Web-{D4B3D375-F617-A3E5-F312-8634ED864DAA}" dt="2023-06-30T12:03:51.364" v="1412"/>
          <ac:spMkLst>
            <pc:docMk/>
            <pc:sldMk cId="3387949063" sldId="344"/>
            <ac:spMk id="4" creationId="{25A9672C-4AF7-9043-54BE-A5FC6C7D0A85}"/>
          </ac:spMkLst>
        </pc:spChg>
        <pc:picChg chg="add mod">
          <ac:chgData name="Magalie POMMIER - POK SAS" userId="S::magalie.pommier@pok-fire.com::428126f9-6334-40f4-8798-f9ad14f973c7" providerId="AD" clId="Web-{D4B3D375-F617-A3E5-F312-8634ED864DAA}" dt="2023-06-30T12:04:57.912" v="1417" actId="1076"/>
          <ac:picMkLst>
            <pc:docMk/>
            <pc:sldMk cId="3387949063" sldId="344"/>
            <ac:picMk id="6" creationId="{FEDA5049-5D5F-EE04-388B-D1C97DE365C6}"/>
          </ac:picMkLst>
        </pc:picChg>
      </pc:sldChg>
      <pc:sldChg chg="delSp new ord">
        <pc:chgData name="Magalie POMMIER - POK SAS" userId="S::magalie.pommier@pok-fire.com::428126f9-6334-40f4-8798-f9ad14f973c7" providerId="AD" clId="Web-{D4B3D375-F617-A3E5-F312-8634ED864DAA}" dt="2023-06-30T12:05:52.695" v="1420"/>
        <pc:sldMkLst>
          <pc:docMk/>
          <pc:sldMk cId="3613310073" sldId="345"/>
        </pc:sldMkLst>
        <pc:spChg chg="del">
          <ac:chgData name="Magalie POMMIER - POK SAS" userId="S::magalie.pommier@pok-fire.com::428126f9-6334-40f4-8798-f9ad14f973c7" providerId="AD" clId="Web-{D4B3D375-F617-A3E5-F312-8634ED864DAA}" dt="2023-06-30T12:05:47.054" v="1418"/>
          <ac:spMkLst>
            <pc:docMk/>
            <pc:sldMk cId="3613310073" sldId="345"/>
            <ac:spMk id="2" creationId="{2861F401-48A5-6676-3553-85478A91A7A0}"/>
          </ac:spMkLst>
        </pc:spChg>
        <pc:spChg chg="del">
          <ac:chgData name="Magalie POMMIER - POK SAS" userId="S::magalie.pommier@pok-fire.com::428126f9-6334-40f4-8798-f9ad14f973c7" providerId="AD" clId="Web-{D4B3D375-F617-A3E5-F312-8634ED864DAA}" dt="2023-06-30T12:05:52.695" v="1420"/>
          <ac:spMkLst>
            <pc:docMk/>
            <pc:sldMk cId="3613310073" sldId="345"/>
            <ac:spMk id="3" creationId="{B86A0ED0-351D-D49B-9AC9-8468C841E699}"/>
          </ac:spMkLst>
        </pc:spChg>
        <pc:spChg chg="del">
          <ac:chgData name="Magalie POMMIER - POK SAS" userId="S::magalie.pommier@pok-fire.com::428126f9-6334-40f4-8798-f9ad14f973c7" providerId="AD" clId="Web-{D4B3D375-F617-A3E5-F312-8634ED864DAA}" dt="2023-06-30T12:05:49.773" v="1419"/>
          <ac:spMkLst>
            <pc:docMk/>
            <pc:sldMk cId="3613310073" sldId="345"/>
            <ac:spMk id="5" creationId="{34438EF5-3300-8F51-09ED-83620E61A011}"/>
          </ac:spMkLst>
        </pc:spChg>
      </pc:sldChg>
      <pc:sldChg chg="delSp new ord">
        <pc:chgData name="Magalie POMMIER - POK SAS" userId="S::magalie.pommier@pok-fire.com::428126f9-6334-40f4-8798-f9ad14f973c7" providerId="AD" clId="Web-{D4B3D375-F617-A3E5-F312-8634ED864DAA}" dt="2023-06-30T12:05:57.586" v="1421"/>
        <pc:sldMkLst>
          <pc:docMk/>
          <pc:sldMk cId="3663329527" sldId="346"/>
        </pc:sldMkLst>
        <pc:spChg chg="del">
          <ac:chgData name="Magalie POMMIER - POK SAS" userId="S::magalie.pommier@pok-fire.com::428126f9-6334-40f4-8798-f9ad14f973c7" providerId="AD" clId="Web-{D4B3D375-F617-A3E5-F312-8634ED864DAA}" dt="2023-06-30T12:05:57.586" v="1421"/>
          <ac:spMkLst>
            <pc:docMk/>
            <pc:sldMk cId="3663329527" sldId="346"/>
            <ac:spMk id="3" creationId="{FD18E516-FD2F-C1C9-1327-1D914505C391}"/>
          </ac:spMkLst>
        </pc:spChg>
      </pc:sldChg>
      <pc:sldChg chg="addSp delSp modSp new ord">
        <pc:chgData name="Magalie POMMIER - POK SAS" userId="S::magalie.pommier@pok-fire.com::428126f9-6334-40f4-8798-f9ad14f973c7" providerId="AD" clId="Web-{D4B3D375-F617-A3E5-F312-8634ED864DAA}" dt="2023-06-30T08:30:24.657" v="1190" actId="1076"/>
        <pc:sldMkLst>
          <pc:docMk/>
          <pc:sldMk cId="2617424160" sldId="347"/>
        </pc:sldMkLst>
        <pc:spChg chg="del">
          <ac:chgData name="Magalie POMMIER - POK SAS" userId="S::magalie.pommier@pok-fire.com::428126f9-6334-40f4-8798-f9ad14f973c7" providerId="AD" clId="Web-{D4B3D375-F617-A3E5-F312-8634ED864DAA}" dt="2023-06-30T08:29:00.232" v="1160"/>
          <ac:spMkLst>
            <pc:docMk/>
            <pc:sldMk cId="2617424160" sldId="347"/>
            <ac:spMk id="2" creationId="{832198C0-47B0-1C87-E632-3B0883936ED9}"/>
          </ac:spMkLst>
        </pc:spChg>
        <pc:spChg chg="del">
          <ac:chgData name="Magalie POMMIER - POK SAS" userId="S::magalie.pommier@pok-fire.com::428126f9-6334-40f4-8798-f9ad14f973c7" providerId="AD" clId="Web-{D4B3D375-F617-A3E5-F312-8634ED864DAA}" dt="2023-06-30T08:29:02.748" v="1161"/>
          <ac:spMkLst>
            <pc:docMk/>
            <pc:sldMk cId="2617424160" sldId="347"/>
            <ac:spMk id="3" creationId="{168E4408-D7CD-A052-8BA0-DBED7D3983D7}"/>
          </ac:spMkLst>
        </pc:spChg>
        <pc:spChg chg="del">
          <ac:chgData name="Magalie POMMIER - POK SAS" userId="S::magalie.pommier@pok-fire.com::428126f9-6334-40f4-8798-f9ad14f973c7" providerId="AD" clId="Web-{D4B3D375-F617-A3E5-F312-8634ED864DAA}" dt="2023-06-30T08:29:04.498" v="1162"/>
          <ac:spMkLst>
            <pc:docMk/>
            <pc:sldMk cId="2617424160" sldId="347"/>
            <ac:spMk id="5" creationId="{4C98CE7E-1F3B-B6A0-6D02-BFEE6F915E47}"/>
          </ac:spMkLst>
        </pc:spChg>
        <pc:spChg chg="mod">
          <ac:chgData name="Magalie POMMIER - POK SAS" userId="S::magalie.pommier@pok-fire.com::428126f9-6334-40f4-8798-f9ad14f973c7" providerId="AD" clId="Web-{D4B3D375-F617-A3E5-F312-8634ED864DAA}" dt="2023-06-30T08:29:25.858" v="1171" actId="1076"/>
          <ac:spMkLst>
            <pc:docMk/>
            <pc:sldMk cId="2617424160" sldId="347"/>
            <ac:spMk id="6" creationId="{2EBB9877-6E02-9359-9F57-69D23ADE04CF}"/>
          </ac:spMkLst>
        </pc:spChg>
        <pc:spChg chg="add mod">
          <ac:chgData name="Magalie POMMIER - POK SAS" userId="S::magalie.pommier@pok-fire.com::428126f9-6334-40f4-8798-f9ad14f973c7" providerId="AD" clId="Web-{D4B3D375-F617-A3E5-F312-8634ED864DAA}" dt="2023-06-30T08:30:24.657" v="1190" actId="1076"/>
          <ac:spMkLst>
            <pc:docMk/>
            <pc:sldMk cId="2617424160" sldId="347"/>
            <ac:spMk id="7" creationId="{FC84C4A4-B300-D776-0E59-9820AF722AB6}"/>
          </ac:spMkLst>
        </pc:spChg>
      </pc:sldChg>
      <pc:sldChg chg="addSp delSp modSp new ord">
        <pc:chgData name="Magalie POMMIER - POK SAS" userId="S::magalie.pommier@pok-fire.com::428126f9-6334-40f4-8798-f9ad14f973c7" providerId="AD" clId="Web-{D4B3D375-F617-A3E5-F312-8634ED864DAA}" dt="2023-06-30T13:11:14.214" v="1546" actId="20577"/>
        <pc:sldMkLst>
          <pc:docMk/>
          <pc:sldMk cId="2795454715" sldId="348"/>
        </pc:sldMkLst>
        <pc:spChg chg="del">
          <ac:chgData name="Magalie POMMIER - POK SAS" userId="S::magalie.pommier@pok-fire.com::428126f9-6334-40f4-8798-f9ad14f973c7" providerId="AD" clId="Web-{D4B3D375-F617-A3E5-F312-8634ED864DAA}" dt="2023-06-30T12:23:01.646" v="1425"/>
          <ac:spMkLst>
            <pc:docMk/>
            <pc:sldMk cId="2795454715" sldId="348"/>
            <ac:spMk id="2" creationId="{5886577A-B33E-DA20-03D1-A6DE4AF3DB85}"/>
          </ac:spMkLst>
        </pc:spChg>
        <pc:spChg chg="del">
          <ac:chgData name="Magalie POMMIER - POK SAS" userId="S::magalie.pommier@pok-fire.com::428126f9-6334-40f4-8798-f9ad14f973c7" providerId="AD" clId="Web-{D4B3D375-F617-A3E5-F312-8634ED864DAA}" dt="2023-06-30T12:23:06.177" v="1426"/>
          <ac:spMkLst>
            <pc:docMk/>
            <pc:sldMk cId="2795454715" sldId="348"/>
            <ac:spMk id="3" creationId="{F11774B3-5DA0-1642-DE1D-09D5B246339C}"/>
          </ac:spMkLst>
        </pc:spChg>
        <pc:spChg chg="del">
          <ac:chgData name="Magalie POMMIER - POK SAS" userId="S::magalie.pommier@pok-fire.com::428126f9-6334-40f4-8798-f9ad14f973c7" providerId="AD" clId="Web-{D4B3D375-F617-A3E5-F312-8634ED864DAA}" dt="2023-06-30T12:23:00.037" v="1424"/>
          <ac:spMkLst>
            <pc:docMk/>
            <pc:sldMk cId="2795454715" sldId="348"/>
            <ac:spMk id="5" creationId="{5C6578A9-CD4C-2C07-993E-F4E19E7E2B08}"/>
          </ac:spMkLst>
        </pc:spChg>
        <pc:spChg chg="mod">
          <ac:chgData name="Magalie POMMIER - POK SAS" userId="S::magalie.pommier@pok-fire.com::428126f9-6334-40f4-8798-f9ad14f973c7" providerId="AD" clId="Web-{D4B3D375-F617-A3E5-F312-8634ED864DAA}" dt="2023-06-30T12:23:33.194" v="1443" actId="1076"/>
          <ac:spMkLst>
            <pc:docMk/>
            <pc:sldMk cId="2795454715" sldId="348"/>
            <ac:spMk id="6" creationId="{B2451311-81B2-EFA7-C367-6972A751C8E7}"/>
          </ac:spMkLst>
        </pc:spChg>
        <pc:spChg chg="add mod">
          <ac:chgData name="Magalie POMMIER - POK SAS" userId="S::magalie.pommier@pok-fire.com::428126f9-6334-40f4-8798-f9ad14f973c7" providerId="AD" clId="Web-{D4B3D375-F617-A3E5-F312-8634ED864DAA}" dt="2023-06-30T13:11:14.214" v="1546" actId="20577"/>
          <ac:spMkLst>
            <pc:docMk/>
            <pc:sldMk cId="2795454715" sldId="348"/>
            <ac:spMk id="7" creationId="{AFAFC741-5AD2-C683-87C1-0B749F564E55}"/>
          </ac:spMkLst>
        </pc:spChg>
      </pc:sldChg>
      <pc:sldChg chg="addSp delSp modSp new ord">
        <pc:chgData name="Magalie POMMIER - POK SAS" userId="S::magalie.pommier@pok-fire.com::428126f9-6334-40f4-8798-f9ad14f973c7" providerId="AD" clId="Web-{D4B3D375-F617-A3E5-F312-8634ED864DAA}" dt="2023-06-30T13:31:17.464" v="1700" actId="1076"/>
        <pc:sldMkLst>
          <pc:docMk/>
          <pc:sldMk cId="1281236105" sldId="349"/>
        </pc:sldMkLst>
        <pc:spChg chg="del">
          <ac:chgData name="Magalie POMMIER - POK SAS" userId="S::magalie.pommier@pok-fire.com::428126f9-6334-40f4-8798-f9ad14f973c7" providerId="AD" clId="Web-{D4B3D375-F617-A3E5-F312-8634ED864DAA}" dt="2023-06-30T13:11:22.230" v="1549"/>
          <ac:spMkLst>
            <pc:docMk/>
            <pc:sldMk cId="1281236105" sldId="349"/>
            <ac:spMk id="3" creationId="{88FAC55C-0C43-436E-6660-8B826905B5F1}"/>
          </ac:spMkLst>
        </pc:spChg>
        <pc:spChg chg="mod">
          <ac:chgData name="Magalie POMMIER - POK SAS" userId="S::magalie.pommier@pok-fire.com::428126f9-6334-40f4-8798-f9ad14f973c7" providerId="AD" clId="Web-{D4B3D375-F617-A3E5-F312-8634ED864DAA}" dt="2023-06-30T13:31:17.464" v="1700" actId="1076"/>
          <ac:spMkLst>
            <pc:docMk/>
            <pc:sldMk cId="1281236105" sldId="349"/>
            <ac:spMk id="4" creationId="{17D6831F-FDFF-FA18-5BAA-BEA84BE9F547}"/>
          </ac:spMkLst>
        </pc:spChg>
        <pc:spChg chg="add mod">
          <ac:chgData name="Magalie POMMIER - POK SAS" userId="S::magalie.pommier@pok-fire.com::428126f9-6334-40f4-8798-f9ad14f973c7" providerId="AD" clId="Web-{D4B3D375-F617-A3E5-F312-8634ED864DAA}" dt="2023-06-30T13:11:46.262" v="1559" actId="1076"/>
          <ac:spMkLst>
            <pc:docMk/>
            <pc:sldMk cId="1281236105" sldId="349"/>
            <ac:spMk id="5" creationId="{C75D2F3A-850D-60E0-D7FE-90A28175CC3A}"/>
          </ac:spMkLst>
        </pc:spChg>
        <pc:picChg chg="add mod">
          <ac:chgData name="Magalie POMMIER - POK SAS" userId="S::magalie.pommier@pok-fire.com::428126f9-6334-40f4-8798-f9ad14f973c7" providerId="AD" clId="Web-{D4B3D375-F617-A3E5-F312-8634ED864DAA}" dt="2023-06-30T13:12:17.512" v="1562" actId="1076"/>
          <ac:picMkLst>
            <pc:docMk/>
            <pc:sldMk cId="1281236105" sldId="349"/>
            <ac:picMk id="6" creationId="{CF8D602B-B17A-23DE-7711-7EEEA41A4C18}"/>
          </ac:picMkLst>
        </pc:picChg>
      </pc:sldChg>
      <pc:sldChg chg="addSp delSp modSp new ord">
        <pc:chgData name="Magalie POMMIER - POK SAS" userId="S::magalie.pommier@pok-fire.com::428126f9-6334-40f4-8798-f9ad14f973c7" providerId="AD" clId="Web-{D4B3D375-F617-A3E5-F312-8634ED864DAA}" dt="2023-06-30T13:31:51.887" v="1720" actId="1076"/>
        <pc:sldMkLst>
          <pc:docMk/>
          <pc:sldMk cId="2758083500" sldId="350"/>
        </pc:sldMkLst>
        <pc:spChg chg="del">
          <ac:chgData name="Magalie POMMIER - POK SAS" userId="S::magalie.pommier@pok-fire.com::428126f9-6334-40f4-8798-f9ad14f973c7" providerId="AD" clId="Web-{D4B3D375-F617-A3E5-F312-8634ED864DAA}" dt="2023-06-30T13:12:34.403" v="1565"/>
          <ac:spMkLst>
            <pc:docMk/>
            <pc:sldMk cId="2758083500" sldId="350"/>
            <ac:spMk id="2" creationId="{0AC86258-74A3-EE97-47D9-AB7A2E297B45}"/>
          </ac:spMkLst>
        </pc:spChg>
        <pc:spChg chg="del">
          <ac:chgData name="Magalie POMMIER - POK SAS" userId="S::magalie.pommier@pok-fire.com::428126f9-6334-40f4-8798-f9ad14f973c7" providerId="AD" clId="Web-{D4B3D375-F617-A3E5-F312-8634ED864DAA}" dt="2023-06-30T13:12:39.872" v="1566"/>
          <ac:spMkLst>
            <pc:docMk/>
            <pc:sldMk cId="2758083500" sldId="350"/>
            <ac:spMk id="4" creationId="{A667B89A-0232-79F3-F368-79B6C37A2DE1}"/>
          </ac:spMkLst>
        </pc:spChg>
        <pc:spChg chg="mod">
          <ac:chgData name="Magalie POMMIER - POK SAS" userId="S::magalie.pommier@pok-fire.com::428126f9-6334-40f4-8798-f9ad14f973c7" providerId="AD" clId="Web-{D4B3D375-F617-A3E5-F312-8634ED864DAA}" dt="2023-06-30T13:31:51.887" v="1720" actId="1076"/>
          <ac:spMkLst>
            <pc:docMk/>
            <pc:sldMk cId="2758083500" sldId="350"/>
            <ac:spMk id="5" creationId="{7DA434D6-3ACE-15E6-56D5-B0E5A50E21C4}"/>
          </ac:spMkLst>
        </pc:spChg>
        <pc:spChg chg="add mod">
          <ac:chgData name="Magalie POMMIER - POK SAS" userId="S::magalie.pommier@pok-fire.com::428126f9-6334-40f4-8798-f9ad14f973c7" providerId="AD" clId="Web-{D4B3D375-F617-A3E5-F312-8634ED864DAA}" dt="2023-06-30T13:16:31.425" v="1592"/>
          <ac:spMkLst>
            <pc:docMk/>
            <pc:sldMk cId="2758083500" sldId="350"/>
            <ac:spMk id="10" creationId="{EF8DC08C-452C-A7E5-B0E4-5B96FCCE2E6D}"/>
          </ac:spMkLst>
        </pc:spChg>
        <pc:spChg chg="add mod">
          <ac:chgData name="Magalie POMMIER - POK SAS" userId="S::magalie.pommier@pok-fire.com::428126f9-6334-40f4-8798-f9ad14f973c7" providerId="AD" clId="Web-{D4B3D375-F617-A3E5-F312-8634ED864DAA}" dt="2023-06-30T13:16:45.504" v="1594" actId="1076"/>
          <ac:spMkLst>
            <pc:docMk/>
            <pc:sldMk cId="2758083500" sldId="350"/>
            <ac:spMk id="11" creationId="{2757D363-C14F-694B-8290-94237C18DC43}"/>
          </ac:spMkLst>
        </pc:spChg>
        <pc:spChg chg="add mod">
          <ac:chgData name="Magalie POMMIER - POK SAS" userId="S::magalie.pommier@pok-fire.com::428126f9-6334-40f4-8798-f9ad14f973c7" providerId="AD" clId="Web-{D4B3D375-F617-A3E5-F312-8634ED864DAA}" dt="2023-06-30T13:16:53.801" v="1596" actId="1076"/>
          <ac:spMkLst>
            <pc:docMk/>
            <pc:sldMk cId="2758083500" sldId="350"/>
            <ac:spMk id="12" creationId="{1A8351AF-6272-40A3-3116-3EBB356543A7}"/>
          </ac:spMkLst>
        </pc:spChg>
        <pc:spChg chg="add mod">
          <ac:chgData name="Magalie POMMIER - POK SAS" userId="S::magalie.pommier@pok-fire.com::428126f9-6334-40f4-8798-f9ad14f973c7" providerId="AD" clId="Web-{D4B3D375-F617-A3E5-F312-8634ED864DAA}" dt="2023-06-30T13:17:53.005" v="1602"/>
          <ac:spMkLst>
            <pc:docMk/>
            <pc:sldMk cId="2758083500" sldId="350"/>
            <ac:spMk id="13" creationId="{2A98DC3D-EA27-38FB-EEA4-8A05B08F3EFD}"/>
          </ac:spMkLst>
        </pc:spChg>
        <pc:spChg chg="add mod">
          <ac:chgData name="Magalie POMMIER - POK SAS" userId="S::magalie.pommier@pok-fire.com::428126f9-6334-40f4-8798-f9ad14f973c7" providerId="AD" clId="Web-{D4B3D375-F617-A3E5-F312-8634ED864DAA}" dt="2023-06-30T13:18:03.740" v="1604" actId="1076"/>
          <ac:spMkLst>
            <pc:docMk/>
            <pc:sldMk cId="2758083500" sldId="350"/>
            <ac:spMk id="14" creationId="{C07956A5-BD0B-F768-1F96-DB660794607B}"/>
          </ac:spMkLst>
        </pc:spChg>
        <pc:spChg chg="add mod">
          <ac:chgData name="Magalie POMMIER - POK SAS" userId="S::magalie.pommier@pok-fire.com::428126f9-6334-40f4-8798-f9ad14f973c7" providerId="AD" clId="Web-{D4B3D375-F617-A3E5-F312-8634ED864DAA}" dt="2023-06-30T13:18:09.021" v="1606" actId="1076"/>
          <ac:spMkLst>
            <pc:docMk/>
            <pc:sldMk cId="2758083500" sldId="350"/>
            <ac:spMk id="15" creationId="{AA4810AC-D1D2-147F-EEA9-89F9B133AB2F}"/>
          </ac:spMkLst>
        </pc:spChg>
        <pc:grpChg chg="add del mod">
          <ac:chgData name="Magalie POMMIER - POK SAS" userId="S::magalie.pommier@pok-fire.com::428126f9-6334-40f4-8798-f9ad14f973c7" providerId="AD" clId="Web-{D4B3D375-F617-A3E5-F312-8634ED864DAA}" dt="2023-06-30T13:14:33.985" v="1579"/>
          <ac:grpSpMkLst>
            <pc:docMk/>
            <pc:sldMk cId="2758083500" sldId="350"/>
            <ac:grpSpMk id="8" creationId="{C9EC67CD-C254-ABDE-8D24-E1D742A1DD34}"/>
          </ac:grpSpMkLst>
        </pc:grpChg>
        <pc:grpChg chg="add mod">
          <ac:chgData name="Magalie POMMIER - POK SAS" userId="S::magalie.pommier@pok-fire.com::428126f9-6334-40f4-8798-f9ad14f973c7" providerId="AD" clId="Web-{D4B3D375-F617-A3E5-F312-8634ED864DAA}" dt="2023-06-30T13:15:30.627" v="1584" actId="14100"/>
          <ac:grpSpMkLst>
            <pc:docMk/>
            <pc:sldMk cId="2758083500" sldId="350"/>
            <ac:grpSpMk id="9" creationId="{B087E5F0-A930-446F-BA44-DB73B6C57D0C}"/>
          </ac:grpSpMkLst>
        </pc:grpChg>
        <pc:picChg chg="add mod topLvl">
          <ac:chgData name="Magalie POMMIER - POK SAS" userId="S::magalie.pommier@pok-fire.com::428126f9-6334-40f4-8798-f9ad14f973c7" providerId="AD" clId="Web-{D4B3D375-F617-A3E5-F312-8634ED864DAA}" dt="2023-06-30T13:14:42.563" v="1580" actId="14100"/>
          <ac:picMkLst>
            <pc:docMk/>
            <pc:sldMk cId="2758083500" sldId="350"/>
            <ac:picMk id="6" creationId="{6FE63465-9EF1-4103-63BA-19CDFDB22373}"/>
          </ac:picMkLst>
        </pc:picChg>
        <pc:picChg chg="add mod topLvl">
          <ac:chgData name="Magalie POMMIER - POK SAS" userId="S::magalie.pommier@pok-fire.com::428126f9-6334-40f4-8798-f9ad14f973c7" providerId="AD" clId="Web-{D4B3D375-F617-A3E5-F312-8634ED864DAA}" dt="2023-06-30T13:14:33.985" v="1579"/>
          <ac:picMkLst>
            <pc:docMk/>
            <pc:sldMk cId="2758083500" sldId="350"/>
            <ac:picMk id="7" creationId="{9504491A-5E46-C4CA-6F57-FB5879329509}"/>
          </ac:picMkLst>
        </pc:picChg>
      </pc:sldChg>
      <pc:sldChg chg="addSp delSp modSp new ord">
        <pc:chgData name="Magalie POMMIER - POK SAS" userId="S::magalie.pommier@pok-fire.com::428126f9-6334-40f4-8798-f9ad14f973c7" providerId="AD" clId="Web-{D4B3D375-F617-A3E5-F312-8634ED864DAA}" dt="2023-06-30T13:32:27.341" v="1737" actId="1076"/>
        <pc:sldMkLst>
          <pc:docMk/>
          <pc:sldMk cId="1369209124" sldId="351"/>
        </pc:sldMkLst>
        <pc:spChg chg="del">
          <ac:chgData name="Magalie POMMIER - POK SAS" userId="S::magalie.pommier@pok-fire.com::428126f9-6334-40f4-8798-f9ad14f973c7" providerId="AD" clId="Web-{D4B3D375-F617-A3E5-F312-8634ED864DAA}" dt="2023-06-30T13:18:50.929" v="1609"/>
          <ac:spMkLst>
            <pc:docMk/>
            <pc:sldMk cId="1369209124" sldId="351"/>
            <ac:spMk id="2" creationId="{AB5F1E32-C70C-803F-C4B9-3951A4F9FE56}"/>
          </ac:spMkLst>
        </pc:spChg>
        <pc:spChg chg="del">
          <ac:chgData name="Magalie POMMIER - POK SAS" userId="S::magalie.pommier@pok-fire.com::428126f9-6334-40f4-8798-f9ad14f973c7" providerId="AD" clId="Web-{D4B3D375-F617-A3E5-F312-8634ED864DAA}" dt="2023-06-30T13:18:52.835" v="1610"/>
          <ac:spMkLst>
            <pc:docMk/>
            <pc:sldMk cId="1369209124" sldId="351"/>
            <ac:spMk id="3" creationId="{0546BE53-D9DF-9E97-CFDF-67276CEC4273}"/>
          </ac:spMkLst>
        </pc:spChg>
        <pc:spChg chg="del">
          <ac:chgData name="Magalie POMMIER - POK SAS" userId="S::magalie.pommier@pok-fire.com::428126f9-6334-40f4-8798-f9ad14f973c7" providerId="AD" clId="Web-{D4B3D375-F617-A3E5-F312-8634ED864DAA}" dt="2023-06-30T13:18:54.538" v="1611"/>
          <ac:spMkLst>
            <pc:docMk/>
            <pc:sldMk cId="1369209124" sldId="351"/>
            <ac:spMk id="5" creationId="{216F2FE3-5BDC-CC6D-3212-08C4918A066D}"/>
          </ac:spMkLst>
        </pc:spChg>
        <pc:spChg chg="mod">
          <ac:chgData name="Magalie POMMIER - POK SAS" userId="S::magalie.pommier@pok-fire.com::428126f9-6334-40f4-8798-f9ad14f973c7" providerId="AD" clId="Web-{D4B3D375-F617-A3E5-F312-8634ED864DAA}" dt="2023-06-30T13:32:27.341" v="1737" actId="1076"/>
          <ac:spMkLst>
            <pc:docMk/>
            <pc:sldMk cId="1369209124" sldId="351"/>
            <ac:spMk id="6" creationId="{4931E750-894D-B973-D89F-7A854F8C48CA}"/>
          </ac:spMkLst>
        </pc:spChg>
        <pc:spChg chg="add mod">
          <ac:chgData name="Magalie POMMIER - POK SAS" userId="S::magalie.pommier@pok-fire.com::428126f9-6334-40f4-8798-f9ad14f973c7" providerId="AD" clId="Web-{D4B3D375-F617-A3E5-F312-8634ED864DAA}" dt="2023-06-30T13:30:41.338" v="1683" actId="20577"/>
          <ac:spMkLst>
            <pc:docMk/>
            <pc:sldMk cId="1369209124" sldId="351"/>
            <ac:spMk id="7" creationId="{C07B34F4-EC9A-39B5-D277-2422F5AF1FD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C8600-4C25-4470-AC31-5E70B731CD68}" type="datetimeFigureOut">
              <a:rPr lang="fr-FR" smtClean="0"/>
              <a:t>30/06/2023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268B6-101A-437F-ACD1-7D7A66FCFA76}" type="slidenum">
              <a:rPr lang="fr-FR" smtClean="0"/>
              <a:t>‹N°›</a:t>
            </a:fld>
            <a:endParaRPr lang="fr-FR"/>
          </a:p>
        </p:txBody>
      </p:sp>
    </p:spTree>
    <p:extLst>
      <p:ext uri="{BB962C8B-B14F-4D97-AF65-F5344CB8AC3E}">
        <p14:creationId xmlns:p14="http://schemas.microsoft.com/office/powerpoint/2010/main" val="250126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a:t>
            </a:fld>
            <a:endParaRPr lang="fr-FR"/>
          </a:p>
        </p:txBody>
      </p:sp>
    </p:spTree>
    <p:extLst>
      <p:ext uri="{BB962C8B-B14F-4D97-AF65-F5344CB8AC3E}">
        <p14:creationId xmlns:p14="http://schemas.microsoft.com/office/powerpoint/2010/main" val="274706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4</a:t>
            </a:fld>
            <a:endParaRPr lang="fr-FR"/>
          </a:p>
        </p:txBody>
      </p:sp>
    </p:spTree>
    <p:extLst>
      <p:ext uri="{BB962C8B-B14F-4D97-AF65-F5344CB8AC3E}">
        <p14:creationId xmlns:p14="http://schemas.microsoft.com/office/powerpoint/2010/main" val="206556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10</a:t>
            </a:fld>
            <a:endParaRPr lang="fr-FR"/>
          </a:p>
        </p:txBody>
      </p:sp>
    </p:spTree>
    <p:extLst>
      <p:ext uri="{BB962C8B-B14F-4D97-AF65-F5344CB8AC3E}">
        <p14:creationId xmlns:p14="http://schemas.microsoft.com/office/powerpoint/2010/main" val="40678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15</a:t>
            </a:fld>
            <a:endParaRPr lang="fr-FR"/>
          </a:p>
        </p:txBody>
      </p:sp>
    </p:spTree>
    <p:extLst>
      <p:ext uri="{BB962C8B-B14F-4D97-AF65-F5344CB8AC3E}">
        <p14:creationId xmlns:p14="http://schemas.microsoft.com/office/powerpoint/2010/main" val="74571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18</a:t>
            </a:fld>
            <a:endParaRPr lang="fr-FR"/>
          </a:p>
        </p:txBody>
      </p:sp>
    </p:spTree>
    <p:extLst>
      <p:ext uri="{BB962C8B-B14F-4D97-AF65-F5344CB8AC3E}">
        <p14:creationId xmlns:p14="http://schemas.microsoft.com/office/powerpoint/2010/main" val="11484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21</a:t>
            </a:fld>
            <a:endParaRPr lang="fr-FR"/>
          </a:p>
        </p:txBody>
      </p:sp>
    </p:spTree>
    <p:extLst>
      <p:ext uri="{BB962C8B-B14F-4D97-AF65-F5344CB8AC3E}">
        <p14:creationId xmlns:p14="http://schemas.microsoft.com/office/powerpoint/2010/main" val="5256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24</a:t>
            </a:fld>
            <a:endParaRPr lang="fr-FR"/>
          </a:p>
        </p:txBody>
      </p:sp>
    </p:spTree>
    <p:extLst>
      <p:ext uri="{BB962C8B-B14F-4D97-AF65-F5344CB8AC3E}">
        <p14:creationId xmlns:p14="http://schemas.microsoft.com/office/powerpoint/2010/main" val="2872147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7" t="10173" r="-67" b="29705"/>
          <a:stretch/>
        </p:blipFill>
        <p:spPr>
          <a:xfrm>
            <a:off x="0" y="-8238"/>
            <a:ext cx="12192000" cy="4868562"/>
          </a:xfrm>
          <a:prstGeom prst="rect">
            <a:avLst/>
          </a:prstGeom>
        </p:spPr>
      </p:pic>
      <p:sp>
        <p:nvSpPr>
          <p:cNvPr id="3" name="Sous-titre 2"/>
          <p:cNvSpPr>
            <a:spLocks noGrp="1"/>
          </p:cNvSpPr>
          <p:nvPr>
            <p:ph type="subTitle" idx="1"/>
          </p:nvPr>
        </p:nvSpPr>
        <p:spPr>
          <a:xfrm>
            <a:off x="838200" y="5369439"/>
            <a:ext cx="8508739" cy="477795"/>
          </a:xfrm>
        </p:spPr>
        <p:txBody>
          <a:bodyPr/>
          <a:lstStyle>
            <a:lvl1pPr marL="0" indent="0" algn="just">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Rectangle 9"/>
          <p:cNvSpPr/>
          <p:nvPr userDrawn="1"/>
        </p:nvSpPr>
        <p:spPr>
          <a:xfrm>
            <a:off x="1046204" y="2030627"/>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046204" y="2117123"/>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6939" y="3970637"/>
            <a:ext cx="2508875" cy="1136822"/>
          </a:xfrm>
          <a:prstGeom prst="rect">
            <a:avLst/>
          </a:prstGeom>
        </p:spPr>
      </p:pic>
      <p:sp>
        <p:nvSpPr>
          <p:cNvPr id="12" name="ZoneTexte 11"/>
          <p:cNvSpPr txBox="1"/>
          <p:nvPr userDrawn="1"/>
        </p:nvSpPr>
        <p:spPr>
          <a:xfrm>
            <a:off x="9346939" y="5124849"/>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420674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1597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983987"/>
            <a:ext cx="10515600" cy="4192975"/>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38200" y="1690688"/>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9D0E0A2A-8541-305C-7CE3-E2CD089BD29B}"/>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12957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580870" cy="5811838"/>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724900" y="365125"/>
            <a:ext cx="0" cy="581183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51FBED14-FE4C-A845-8EEB-3054FE3BD966}"/>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7711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F205002-D8A0-044F-68FE-AE7A8FD676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b="43548"/>
          <a:stretch/>
        </p:blipFill>
        <p:spPr>
          <a:xfrm>
            <a:off x="9827921" y="5035052"/>
            <a:ext cx="2364079" cy="1822948"/>
          </a:xfrm>
          <a:prstGeom prst="rect">
            <a:avLst/>
          </a:prstGeom>
        </p:spPr>
      </p:pic>
      <p:sp>
        <p:nvSpPr>
          <p:cNvPr id="3" name="Espace réservé du contenu 2"/>
          <p:cNvSpPr>
            <a:spLocks noGrp="1"/>
          </p:cNvSpPr>
          <p:nvPr>
            <p:ph idx="1"/>
          </p:nvPr>
        </p:nvSpPr>
        <p:spPr>
          <a:xfrm>
            <a:off x="838200" y="1822948"/>
            <a:ext cx="10515600" cy="4354014"/>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12"/>
          </p:nvPr>
        </p:nvSpPr>
        <p:spPr/>
        <p:txBody>
          <a:bodyPr/>
          <a:lstStyle/>
          <a:p>
            <a:fld id="{07BBA289-C7AD-49A4-B28C-D3389E1EE99E}" type="slidenum">
              <a:rPr lang="fr-FR" smtClean="0"/>
              <a:t>‹N°›</a:t>
            </a:fld>
            <a:endParaRPr lang="fr-FR"/>
          </a:p>
        </p:txBody>
      </p:sp>
      <p:sp>
        <p:nvSpPr>
          <p:cNvPr id="24" name="Sous-titre 2">
            <a:extLst>
              <a:ext uri="{FF2B5EF4-FFF2-40B4-BE49-F238E27FC236}">
                <a16:creationId xmlns:a16="http://schemas.microsoft.com/office/drawing/2014/main" id="{5DA09F41-3902-9731-B932-11B1420F7248}"/>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25" name="Titre 24">
            <a:extLst>
              <a:ext uri="{FF2B5EF4-FFF2-40B4-BE49-F238E27FC236}">
                <a16:creationId xmlns:a16="http://schemas.microsoft.com/office/drawing/2014/main" id="{D4238A32-52B7-5284-AC48-199331FE0AC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3914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11" t="34579" r="67" b="9215"/>
          <a:stretch/>
        </p:blipFill>
        <p:spPr>
          <a:xfrm>
            <a:off x="0" y="-8238"/>
            <a:ext cx="12191999" cy="4596714"/>
          </a:xfrm>
          <a:prstGeom prst="rect">
            <a:avLst/>
          </a:prstGeom>
        </p:spPr>
      </p:pic>
      <p:sp>
        <p:nvSpPr>
          <p:cNvPr id="10" name="Sous-titre 2"/>
          <p:cNvSpPr>
            <a:spLocks noGrp="1"/>
          </p:cNvSpPr>
          <p:nvPr>
            <p:ph type="subTitle" idx="1"/>
          </p:nvPr>
        </p:nvSpPr>
        <p:spPr>
          <a:xfrm>
            <a:off x="838200" y="5369439"/>
            <a:ext cx="9144000" cy="477795"/>
          </a:xfrm>
        </p:spPr>
        <p:txBody>
          <a:bodyPr/>
          <a:lstStyle>
            <a:lvl1pPr marL="0" indent="0" algn="l">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Rectangle 10"/>
          <p:cNvSpPr/>
          <p:nvPr userDrawn="1"/>
        </p:nvSpPr>
        <p:spPr>
          <a:xfrm>
            <a:off x="838200" y="3422821"/>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a:spLocks noGrp="1"/>
          </p:cNvSpPr>
          <p:nvPr>
            <p:ph type="ctrTitle"/>
          </p:nvPr>
        </p:nvSpPr>
        <p:spPr>
          <a:xfrm>
            <a:off x="838200" y="3509317"/>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8701" y="3688878"/>
            <a:ext cx="2508875" cy="1136822"/>
          </a:xfrm>
          <a:prstGeom prst="rect">
            <a:avLst/>
          </a:prstGeom>
        </p:spPr>
      </p:pic>
      <p:sp>
        <p:nvSpPr>
          <p:cNvPr id="14" name="ZoneTexte 13"/>
          <p:cNvSpPr txBox="1"/>
          <p:nvPr userDrawn="1"/>
        </p:nvSpPr>
        <p:spPr>
          <a:xfrm>
            <a:off x="9338701" y="4843090"/>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54058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838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numéro de diapositive 10">
            <a:extLst>
              <a:ext uri="{FF2B5EF4-FFF2-40B4-BE49-F238E27FC236}">
                <a16:creationId xmlns:a16="http://schemas.microsoft.com/office/drawing/2014/main" id="{294B2716-0AF0-3642-2FCF-50C301C8855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2" name="Image 11">
            <a:extLst>
              <a:ext uri="{FF2B5EF4-FFF2-40B4-BE49-F238E27FC236}">
                <a16:creationId xmlns:a16="http://schemas.microsoft.com/office/drawing/2014/main" id="{B5916899-8D61-39AF-668D-CB28C22760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3" name="Image 12">
            <a:extLst>
              <a:ext uri="{FF2B5EF4-FFF2-40B4-BE49-F238E27FC236}">
                <a16:creationId xmlns:a16="http://schemas.microsoft.com/office/drawing/2014/main" id="{0652E4CE-CD56-6BF9-68DD-F0F42EBF36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5" name="Sous-titre 2">
            <a:extLst>
              <a:ext uri="{FF2B5EF4-FFF2-40B4-BE49-F238E27FC236}">
                <a16:creationId xmlns:a16="http://schemas.microsoft.com/office/drawing/2014/main" id="{8C1F23CD-E5A4-92A1-CCB9-43235CE84D5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Titre 15">
            <a:extLst>
              <a:ext uri="{FF2B5EF4-FFF2-40B4-BE49-F238E27FC236}">
                <a16:creationId xmlns:a16="http://schemas.microsoft.com/office/drawing/2014/main" id="{B5AE0614-1119-132B-09D1-92C14F0BE16C}"/>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86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9788" y="1993557"/>
            <a:ext cx="5157787"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993557"/>
            <a:ext cx="5183188"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894A08B9-FA0F-C21E-3E7F-585A2854A11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4" name="Image 13">
            <a:extLst>
              <a:ext uri="{FF2B5EF4-FFF2-40B4-BE49-F238E27FC236}">
                <a16:creationId xmlns:a16="http://schemas.microsoft.com/office/drawing/2014/main" id="{997608C6-F3D4-45DE-4D8F-123D949DCB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5" name="Image 14">
            <a:extLst>
              <a:ext uri="{FF2B5EF4-FFF2-40B4-BE49-F238E27FC236}">
                <a16:creationId xmlns:a16="http://schemas.microsoft.com/office/drawing/2014/main" id="{9B1BB9FD-C6EC-B4C3-75D9-1D135A6B14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6" name="Titre 15">
            <a:extLst>
              <a:ext uri="{FF2B5EF4-FFF2-40B4-BE49-F238E27FC236}">
                <a16:creationId xmlns:a16="http://schemas.microsoft.com/office/drawing/2014/main" id="{499BE8DC-AD08-6CE9-CCDB-64E1A6EB9DAB}"/>
              </a:ext>
            </a:extLst>
          </p:cNvPr>
          <p:cNvSpPr>
            <a:spLocks noGrp="1"/>
          </p:cNvSpPr>
          <p:nvPr>
            <p:ph type="title"/>
          </p:nvPr>
        </p:nvSpPr>
        <p:spPr/>
        <p:txBody>
          <a:bodyPr/>
          <a:lstStyle/>
          <a:p>
            <a:r>
              <a:rPr lang="fr-FR"/>
              <a:t>Modifiez le style du titre</a:t>
            </a:r>
          </a:p>
        </p:txBody>
      </p:sp>
      <p:sp>
        <p:nvSpPr>
          <p:cNvPr id="17" name="Sous-titre 2">
            <a:extLst>
              <a:ext uri="{FF2B5EF4-FFF2-40B4-BE49-F238E27FC236}">
                <a16:creationId xmlns:a16="http://schemas.microsoft.com/office/drawing/2014/main" id="{3FBC0569-2EBD-52EF-180B-DCC9BDB1E45A}"/>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9049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26FF23-0957-2075-46BE-90960D159E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550"/>
          <a:stretch/>
        </p:blipFill>
        <p:spPr>
          <a:xfrm>
            <a:off x="9059645" y="5280823"/>
            <a:ext cx="2225038" cy="1577177"/>
          </a:xfrm>
          <a:prstGeom prst="rect">
            <a:avLst/>
          </a:prstGeom>
        </p:spPr>
      </p:pic>
      <p:pic>
        <p:nvPicPr>
          <p:cNvPr id="10" name="Image 9">
            <a:extLst>
              <a:ext uri="{FF2B5EF4-FFF2-40B4-BE49-F238E27FC236}">
                <a16:creationId xmlns:a16="http://schemas.microsoft.com/office/drawing/2014/main" id="{DE053886-A24E-E574-9627-453423C973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49" b="36439"/>
          <a:stretch/>
        </p:blipFill>
        <p:spPr>
          <a:xfrm>
            <a:off x="11434816" y="5441004"/>
            <a:ext cx="759881" cy="1421042"/>
          </a:xfrm>
          <a:prstGeom prst="rect">
            <a:avLst/>
          </a:prstGeom>
        </p:spPr>
      </p:pic>
      <p:sp>
        <p:nvSpPr>
          <p:cNvPr id="9" name="Espace réservé du numéro de diapositive 8">
            <a:extLst>
              <a:ext uri="{FF2B5EF4-FFF2-40B4-BE49-F238E27FC236}">
                <a16:creationId xmlns:a16="http://schemas.microsoft.com/office/drawing/2014/main" id="{63505406-F225-A3FA-A1B6-EF534E0AC12A}"/>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1" name="Image 10">
            <a:extLst>
              <a:ext uri="{FF2B5EF4-FFF2-40B4-BE49-F238E27FC236}">
                <a16:creationId xmlns:a16="http://schemas.microsoft.com/office/drawing/2014/main" id="{01296C52-74C7-E199-68AE-6A6438138F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a:stretch/>
        </p:blipFill>
        <p:spPr>
          <a:xfrm>
            <a:off x="9827921" y="2305292"/>
            <a:ext cx="2364079" cy="3229194"/>
          </a:xfrm>
          <a:prstGeom prst="rect">
            <a:avLst/>
          </a:prstGeom>
        </p:spPr>
      </p:pic>
      <p:sp>
        <p:nvSpPr>
          <p:cNvPr id="13" name="Sous-titre 2">
            <a:extLst>
              <a:ext uri="{FF2B5EF4-FFF2-40B4-BE49-F238E27FC236}">
                <a16:creationId xmlns:a16="http://schemas.microsoft.com/office/drawing/2014/main" id="{0559AC40-6BFB-250A-0B27-895E2474EFC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4" name="Titre 13">
            <a:extLst>
              <a:ext uri="{FF2B5EF4-FFF2-40B4-BE49-F238E27FC236}">
                <a16:creationId xmlns:a16="http://schemas.microsoft.com/office/drawing/2014/main" id="{7A68FFB1-5318-3A7B-708C-FC1F072600E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35126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AD6C65E-04CC-E9EB-C88C-5AAC43360473}"/>
              </a:ext>
            </a:extLst>
          </p:cNvPr>
          <p:cNvSpPr>
            <a:spLocks noGrp="1"/>
          </p:cNvSpPr>
          <p:nvPr>
            <p:ph type="sldNum" sz="quarter" idx="10"/>
          </p:nvPr>
        </p:nvSpPr>
        <p:spPr/>
        <p:txBody>
          <a:bodyPr/>
          <a:lstStyle/>
          <a:p>
            <a:fld id="{07BBA289-C7AD-49A4-B28C-D3389E1EE99E}" type="slidenum">
              <a:rPr lang="fr-FR" smtClean="0"/>
              <a:pPr/>
              <a:t>‹N°›</a:t>
            </a:fld>
            <a:endParaRPr lang="fr-FR"/>
          </a:p>
        </p:txBody>
      </p:sp>
      <p:sp>
        <p:nvSpPr>
          <p:cNvPr id="9" name="Titre 8">
            <a:extLst>
              <a:ext uri="{FF2B5EF4-FFF2-40B4-BE49-F238E27FC236}">
                <a16:creationId xmlns:a16="http://schemas.microsoft.com/office/drawing/2014/main" id="{7C8C5DED-66C9-528B-2CE5-9F2D227796E3}"/>
              </a:ext>
            </a:extLst>
          </p:cNvPr>
          <p:cNvSpPr>
            <a:spLocks noGrp="1"/>
          </p:cNvSpPr>
          <p:nvPr>
            <p:ph type="title"/>
          </p:nvPr>
        </p:nvSpPr>
        <p:spPr/>
        <p:txBody>
          <a:bodyPr/>
          <a:lstStyle/>
          <a:p>
            <a:r>
              <a:rPr lang="fr-FR"/>
              <a:t>Modifiez le style du titre</a:t>
            </a:r>
          </a:p>
        </p:txBody>
      </p:sp>
      <p:sp>
        <p:nvSpPr>
          <p:cNvPr id="10" name="Sous-titre 2">
            <a:extLst>
              <a:ext uri="{FF2B5EF4-FFF2-40B4-BE49-F238E27FC236}">
                <a16:creationId xmlns:a16="http://schemas.microsoft.com/office/drawing/2014/main" id="{B39B00A2-4EEF-6777-ED43-CD4CD91524C6}"/>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3378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C6CF027C-4E6C-7317-9E18-9C5BB1AFE75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4695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B72FFEB1-91B3-320A-EABF-4F97BDD33A0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297693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07BBA289-C7AD-49A4-B28C-D3389E1EE99E}" type="slidenum">
              <a:rPr lang="fr-FR" smtClean="0"/>
              <a:pPr/>
              <a:t>‹N°›</a:t>
            </a:fld>
            <a:endParaRPr lang="fr-FR"/>
          </a:p>
        </p:txBody>
      </p:sp>
      <p:sp>
        <p:nvSpPr>
          <p:cNvPr id="8" name="Rectangle 7"/>
          <p:cNvSpPr/>
          <p:nvPr userDrawn="1"/>
        </p:nvSpPr>
        <p:spPr>
          <a:xfrm>
            <a:off x="0" y="772533"/>
            <a:ext cx="510746" cy="510746"/>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5114E5D-A085-F892-7E3F-F7D019937123}"/>
              </a:ext>
            </a:extLst>
          </p:cNvPr>
          <p:cNvGrpSpPr/>
          <p:nvPr userDrawn="1"/>
        </p:nvGrpSpPr>
        <p:grpSpPr>
          <a:xfrm>
            <a:off x="773548" y="6206361"/>
            <a:ext cx="1156855" cy="665103"/>
            <a:chOff x="773548" y="6192898"/>
            <a:chExt cx="1156855" cy="665103"/>
          </a:xfrm>
        </p:grpSpPr>
        <p:pic>
          <p:nvPicPr>
            <p:cNvPr id="7" name="Image 6">
              <a:extLst>
                <a:ext uri="{FF2B5EF4-FFF2-40B4-BE49-F238E27FC236}">
                  <a16:creationId xmlns:a16="http://schemas.microsoft.com/office/drawing/2014/main" id="{52328EDF-2381-F1B0-16A6-3BE1263FCB7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192898"/>
              <a:ext cx="1030680" cy="467022"/>
            </a:xfrm>
            <a:prstGeom prst="rect">
              <a:avLst/>
            </a:prstGeom>
          </p:spPr>
        </p:pic>
        <p:sp>
          <p:nvSpPr>
            <p:cNvPr id="9" name="ZoneTexte 8">
              <a:extLst>
                <a:ext uri="{FF2B5EF4-FFF2-40B4-BE49-F238E27FC236}">
                  <a16:creationId xmlns:a16="http://schemas.microsoft.com/office/drawing/2014/main" id="{4F0BF075-C916-7B39-D8D9-223F6BB1BD67}"/>
                </a:ext>
              </a:extLst>
            </p:cNvPr>
            <p:cNvSpPr txBox="1"/>
            <p:nvPr userDrawn="1"/>
          </p:nvSpPr>
          <p:spPr>
            <a:xfrm>
              <a:off x="773548" y="6611780"/>
              <a:ext cx="1156855" cy="246221"/>
            </a:xfrm>
            <a:prstGeom prst="rect">
              <a:avLst/>
            </a:prstGeom>
            <a:noFill/>
          </p:spPr>
          <p:txBody>
            <a:bodyPr wrap="square" rtlCol="0">
              <a:spAutoFit/>
            </a:bodyPr>
            <a:lstStyle/>
            <a:p>
              <a:pPr algn="ctr"/>
              <a:r>
                <a:rPr lang="fr-FR" sz="10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grpSp>
      <p:cxnSp>
        <p:nvCxnSpPr>
          <p:cNvPr id="17" name="Connecteur droit 16">
            <a:extLst>
              <a:ext uri="{FF2B5EF4-FFF2-40B4-BE49-F238E27FC236}">
                <a16:creationId xmlns:a16="http://schemas.microsoft.com/office/drawing/2014/main" id="{2CF34CD2-1090-47ED-519B-3544A2E11417}"/>
              </a:ext>
            </a:extLst>
          </p:cNvPr>
          <p:cNvCxnSpPr/>
          <p:nvPr userDrawn="1"/>
        </p:nvCxnSpPr>
        <p:spPr>
          <a:xfrm>
            <a:off x="838200" y="1216026"/>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re 10">
            <a:extLst>
              <a:ext uri="{FF2B5EF4-FFF2-40B4-BE49-F238E27FC236}">
                <a16:creationId xmlns:a16="http://schemas.microsoft.com/office/drawing/2014/main" id="{89C8933B-347C-2BC9-0174-31D206AF907C}"/>
              </a:ext>
            </a:extLst>
          </p:cNvPr>
          <p:cNvSpPr txBox="1">
            <a:spLocks/>
          </p:cNvSpPr>
          <p:nvPr userDrawn="1"/>
        </p:nvSpPr>
        <p:spPr>
          <a:xfrm>
            <a:off x="838200" y="1349871"/>
            <a:ext cx="5010150" cy="3645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sp>
        <p:nvSpPr>
          <p:cNvPr id="19" name="Espace réservé du titre 18">
            <a:extLst>
              <a:ext uri="{FF2B5EF4-FFF2-40B4-BE49-F238E27FC236}">
                <a16:creationId xmlns:a16="http://schemas.microsoft.com/office/drawing/2014/main" id="{28CDFCED-4860-00E9-C26E-22CD435A58B8}"/>
              </a:ext>
            </a:extLst>
          </p:cNvPr>
          <p:cNvSpPr>
            <a:spLocks noGrp="1"/>
          </p:cNvSpPr>
          <p:nvPr>
            <p:ph type="title"/>
          </p:nvPr>
        </p:nvSpPr>
        <p:spPr>
          <a:xfrm>
            <a:off x="838200" y="365126"/>
            <a:ext cx="10515600" cy="739672"/>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380080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3.xml"/><Relationship Id="rId7"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9.xml"/><Relationship Id="rId9"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legifrance.gouv.fr/affichCodeArticle.do?cidTexte=LEGITEXT000006069583&amp;idArticle=LEGIARTI000006315024&amp;dateTexte=&amp;categorieLien=cid" TargetMode="External"/><Relationship Id="rId2" Type="http://schemas.openxmlformats.org/officeDocument/2006/relationships/hyperlink" Target="https://www.legifrance.gouv.fr/loda/id/LEGIARTI000027788707/2013-08-02/"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impots.gouv.fr/"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effectLst/>
        </p:spPr>
        <p:txBody>
          <a:bodyPr>
            <a:normAutofit fontScale="77500" lnSpcReduction="20000"/>
          </a:bodyPr>
          <a:lstStyle/>
          <a:p>
            <a:pPr algn="just"/>
            <a:r>
              <a:rPr lang="fr-FR" b="0" dirty="0">
                <a:solidFill>
                  <a:srgbClr val="E30613"/>
                </a:solidFill>
              </a:rPr>
              <a:t>Formation sur l’utilisation de la plateforme ERP </a:t>
            </a:r>
            <a:r>
              <a:rPr lang="fr-FR" b="0" dirty="0" err="1">
                <a:solidFill>
                  <a:srgbClr val="E30613"/>
                </a:solidFill>
              </a:rPr>
              <a:t>Axelor</a:t>
            </a:r>
            <a:r>
              <a:rPr lang="fr-FR" b="0" dirty="0">
                <a:solidFill>
                  <a:srgbClr val="E30613"/>
                </a:solidFill>
              </a:rPr>
              <a:t> Open Source</a:t>
            </a:r>
            <a:endParaRPr lang="fr-FR" dirty="0">
              <a:solidFill>
                <a:srgbClr val="E30613"/>
              </a:solidFill>
            </a:endParaRPr>
          </a:p>
        </p:txBody>
      </p:sp>
      <p:sp>
        <p:nvSpPr>
          <p:cNvPr id="2" name="Titre 1"/>
          <p:cNvSpPr>
            <a:spLocks noGrp="1"/>
          </p:cNvSpPr>
          <p:nvPr>
            <p:ph type="ctrTitle"/>
          </p:nvPr>
        </p:nvSpPr>
        <p:spPr>
          <a:xfrm>
            <a:off x="965057" y="2179267"/>
            <a:ext cx="6927191" cy="654908"/>
          </a:xfrm>
        </p:spPr>
        <p:txBody>
          <a:bodyPr>
            <a:noAutofit/>
          </a:bodyPr>
          <a:lstStyle/>
          <a:p>
            <a:r>
              <a:rPr lang="fr-FR" sz="2800" dirty="0"/>
              <a:t>Formation AOS : les écritures comptables</a:t>
            </a:r>
          </a:p>
        </p:txBody>
      </p:sp>
    </p:spTree>
    <p:extLst>
      <p:ext uri="{BB962C8B-B14F-4D97-AF65-F5344CB8AC3E}">
        <p14:creationId xmlns:p14="http://schemas.microsoft.com/office/powerpoint/2010/main" val="297668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10</a:t>
            </a:fld>
            <a:endParaRPr lang="fr-FR"/>
          </a:p>
        </p:txBody>
      </p:sp>
      <p:sp>
        <p:nvSpPr>
          <p:cNvPr id="6" name="Titre 5">
            <a:extLst>
              <a:ext uri="{FF2B5EF4-FFF2-40B4-BE49-F238E27FC236}">
                <a16:creationId xmlns:a16="http://schemas.microsoft.com/office/drawing/2014/main" id="{471AE9EE-108F-DE64-FA1B-8D60501400A9}"/>
              </a:ext>
            </a:extLst>
          </p:cNvPr>
          <p:cNvSpPr>
            <a:spLocks noGrp="1"/>
          </p:cNvSpPr>
          <p:nvPr>
            <p:ph type="title"/>
          </p:nvPr>
        </p:nvSpPr>
        <p:spPr/>
        <p:txBody>
          <a:bodyPr>
            <a:noAutofit/>
          </a:bodyPr>
          <a:lstStyle/>
          <a:p>
            <a:r>
              <a:rPr lang="fr-FR" sz="3200" dirty="0"/>
              <a:t>Composition d’une écriture comptable</a:t>
            </a:r>
          </a:p>
        </p:txBody>
      </p:sp>
      <p:sp>
        <p:nvSpPr>
          <p:cNvPr id="2" name="ZoneTexte 1">
            <a:extLst>
              <a:ext uri="{FF2B5EF4-FFF2-40B4-BE49-F238E27FC236}">
                <a16:creationId xmlns:a16="http://schemas.microsoft.com/office/drawing/2014/main" id="{D0E6D08F-0E78-4268-7159-A69DA59152D3}"/>
              </a:ext>
            </a:extLst>
          </p:cNvPr>
          <p:cNvSpPr txBox="1"/>
          <p:nvPr/>
        </p:nvSpPr>
        <p:spPr>
          <a:xfrm>
            <a:off x="838200" y="1677880"/>
            <a:ext cx="10449018" cy="3693319"/>
          </a:xfrm>
          <a:prstGeom prst="rect">
            <a:avLst/>
          </a:prstGeom>
          <a:noFill/>
        </p:spPr>
        <p:txBody>
          <a:bodyPr wrap="square" rtlCol="0">
            <a:spAutoFit/>
          </a:bodyPr>
          <a:lstStyle/>
          <a:p>
            <a:r>
              <a:rPr lang="fr-FR" dirty="0"/>
              <a:t>Toute écriture comptable doit contenir au moins les informations suivantes :</a:t>
            </a:r>
          </a:p>
          <a:p>
            <a:endParaRPr lang="fr-FR" dirty="0"/>
          </a:p>
          <a:p>
            <a:pPr marL="285750" indent="-285750">
              <a:buFontTx/>
              <a:buChar char="-"/>
            </a:pPr>
            <a:r>
              <a:rPr lang="fr-FR" dirty="0"/>
              <a:t>La date de l’opération</a:t>
            </a:r>
          </a:p>
          <a:p>
            <a:pPr marL="285750" indent="-285750">
              <a:buFontTx/>
              <a:buChar char="-"/>
            </a:pPr>
            <a:endParaRPr lang="fr-FR" dirty="0"/>
          </a:p>
          <a:p>
            <a:pPr marL="285750" indent="-285750">
              <a:buFontTx/>
              <a:buChar char="-"/>
            </a:pPr>
            <a:r>
              <a:rPr lang="fr-FR" dirty="0"/>
              <a:t>La référence du justificatif de l’opération</a:t>
            </a:r>
          </a:p>
          <a:p>
            <a:pPr marL="285750" indent="-285750">
              <a:buFontTx/>
              <a:buChar char="-"/>
            </a:pPr>
            <a:endParaRPr lang="fr-FR" dirty="0"/>
          </a:p>
          <a:p>
            <a:pPr marL="285750" indent="-285750">
              <a:buFontTx/>
              <a:buChar char="-"/>
            </a:pPr>
            <a:r>
              <a:rPr lang="fr-FR" dirty="0"/>
              <a:t>Le libellé de l’opération</a:t>
            </a:r>
          </a:p>
          <a:p>
            <a:pPr marL="285750" indent="-285750">
              <a:buFontTx/>
              <a:buChar char="-"/>
            </a:pPr>
            <a:endParaRPr lang="fr-FR" dirty="0"/>
          </a:p>
          <a:p>
            <a:pPr marL="285750" indent="-285750">
              <a:buFontTx/>
              <a:buChar char="-"/>
            </a:pPr>
            <a:r>
              <a:rPr lang="fr-FR" dirty="0"/>
              <a:t>Les comptes mouvementés par l’opération</a:t>
            </a:r>
          </a:p>
          <a:p>
            <a:pPr marL="285750" indent="-285750">
              <a:buFontTx/>
              <a:buChar char="-"/>
            </a:pPr>
            <a:endParaRPr lang="fr-FR" dirty="0"/>
          </a:p>
          <a:p>
            <a:pPr marL="285750" indent="-285750">
              <a:buFontTx/>
              <a:buChar char="-"/>
            </a:pPr>
            <a:r>
              <a:rPr lang="fr-FR" dirty="0"/>
              <a:t>Le montant de l’opération</a:t>
            </a:r>
          </a:p>
          <a:p>
            <a:pPr marL="285750" indent="-285750">
              <a:buFontTx/>
              <a:buChar char="-"/>
            </a:pPr>
            <a:endParaRPr lang="fr-FR" dirty="0"/>
          </a:p>
          <a:p>
            <a:pPr marL="285750" indent="-285750">
              <a:buFontTx/>
              <a:buChar char="-"/>
            </a:pPr>
            <a:r>
              <a:rPr lang="fr-FR" dirty="0"/>
              <a:t>Le sens du flux (le débit représente un emploi, le crédit constitue une ressource)</a:t>
            </a:r>
          </a:p>
        </p:txBody>
      </p:sp>
    </p:spTree>
    <p:extLst>
      <p:ext uri="{BB962C8B-B14F-4D97-AF65-F5344CB8AC3E}">
        <p14:creationId xmlns:p14="http://schemas.microsoft.com/office/powerpoint/2010/main" val="248354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20444" y="3369076"/>
            <a:ext cx="6590271" cy="654908"/>
          </a:xfrm>
        </p:spPr>
        <p:txBody>
          <a:bodyPr>
            <a:noAutofit/>
          </a:bodyPr>
          <a:lstStyle/>
          <a:p>
            <a:r>
              <a:rPr lang="fr-FR" sz="2800" dirty="0"/>
              <a:t>Ecritures comptables dans AOS</a:t>
            </a:r>
          </a:p>
        </p:txBody>
      </p:sp>
    </p:spTree>
    <p:extLst>
      <p:ext uri="{BB962C8B-B14F-4D97-AF65-F5344CB8AC3E}">
        <p14:creationId xmlns:p14="http://schemas.microsoft.com/office/powerpoint/2010/main" val="939155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D228AE4-D6A4-22A1-DC5B-60A6004FDF68}"/>
              </a:ext>
            </a:extLst>
          </p:cNvPr>
          <p:cNvSpPr>
            <a:spLocks noGrp="1"/>
          </p:cNvSpPr>
          <p:nvPr>
            <p:ph type="sldNum" sz="quarter" idx="12"/>
          </p:nvPr>
        </p:nvSpPr>
        <p:spPr/>
        <p:txBody>
          <a:bodyPr/>
          <a:lstStyle/>
          <a:p>
            <a:fld id="{07BBA289-C7AD-49A4-B28C-D3389E1EE99E}" type="slidenum">
              <a:rPr lang="fr-FR" smtClean="0"/>
              <a:t>12</a:t>
            </a:fld>
            <a:endParaRPr lang="fr-FR"/>
          </a:p>
        </p:txBody>
      </p:sp>
      <p:sp>
        <p:nvSpPr>
          <p:cNvPr id="4" name="Titre 3">
            <a:extLst>
              <a:ext uri="{FF2B5EF4-FFF2-40B4-BE49-F238E27FC236}">
                <a16:creationId xmlns:a16="http://schemas.microsoft.com/office/drawing/2014/main" id="{30193C3F-74B9-65C2-4BF9-C599AA6D71AA}"/>
              </a:ext>
            </a:extLst>
          </p:cNvPr>
          <p:cNvSpPr>
            <a:spLocks noGrp="1"/>
          </p:cNvSpPr>
          <p:nvPr>
            <p:ph type="title"/>
          </p:nvPr>
        </p:nvSpPr>
        <p:spPr>
          <a:xfrm>
            <a:off x="679579" y="573820"/>
            <a:ext cx="10515600" cy="739672"/>
          </a:xfrm>
        </p:spPr>
        <p:txBody>
          <a:bodyPr/>
          <a:lstStyle/>
          <a:p>
            <a:r>
              <a:rPr lang="fr-FR" dirty="0"/>
              <a:t>Filtrer les écritures réalisées</a:t>
            </a:r>
          </a:p>
        </p:txBody>
      </p:sp>
      <p:sp>
        <p:nvSpPr>
          <p:cNvPr id="5" name="Titre 3">
            <a:extLst>
              <a:ext uri="{FF2B5EF4-FFF2-40B4-BE49-F238E27FC236}">
                <a16:creationId xmlns:a16="http://schemas.microsoft.com/office/drawing/2014/main" id="{AE7E64C4-B92E-BA8F-9FFC-BA95C04CF02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pic>
        <p:nvPicPr>
          <p:cNvPr id="6" name="Image 5">
            <a:extLst>
              <a:ext uri="{FF2B5EF4-FFF2-40B4-BE49-F238E27FC236}">
                <a16:creationId xmlns:a16="http://schemas.microsoft.com/office/drawing/2014/main" id="{E863A132-9EC3-D835-AC2D-21A420E5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351" y="1313492"/>
            <a:ext cx="9787297" cy="4776405"/>
          </a:xfrm>
          <a:prstGeom prst="rect">
            <a:avLst/>
          </a:prstGeom>
        </p:spPr>
      </p:pic>
    </p:spTree>
    <p:extLst>
      <p:ext uri="{BB962C8B-B14F-4D97-AF65-F5344CB8AC3E}">
        <p14:creationId xmlns:p14="http://schemas.microsoft.com/office/powerpoint/2010/main" val="105152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13</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696338" y="530359"/>
            <a:ext cx="11288697" cy="739672"/>
          </a:xfrm>
        </p:spPr>
        <p:txBody>
          <a:bodyPr>
            <a:noAutofit/>
          </a:bodyPr>
          <a:lstStyle/>
          <a:p>
            <a:r>
              <a:rPr lang="fr-FR" dirty="0">
                <a:solidFill>
                  <a:schemeClr val="bg2">
                    <a:lumMod val="75000"/>
                  </a:schemeClr>
                </a:solidFill>
              </a:rPr>
              <a:t>Filtrer les écritures réalisées</a:t>
            </a:r>
          </a:p>
        </p:txBody>
      </p:sp>
      <p:sp>
        <p:nvSpPr>
          <p:cNvPr id="6" name="ZoneTexte 5">
            <a:extLst>
              <a:ext uri="{FF2B5EF4-FFF2-40B4-BE49-F238E27FC236}">
                <a16:creationId xmlns:a16="http://schemas.microsoft.com/office/drawing/2014/main" id="{C9F5C0BF-BD9B-FC6A-8C6D-3AA9120EDACD}"/>
              </a:ext>
            </a:extLst>
          </p:cNvPr>
          <p:cNvSpPr txBox="1"/>
          <p:nvPr/>
        </p:nvSpPr>
        <p:spPr>
          <a:xfrm>
            <a:off x="381740" y="1376039"/>
            <a:ext cx="11603295" cy="369332"/>
          </a:xfrm>
          <a:prstGeom prst="rect">
            <a:avLst/>
          </a:prstGeom>
          <a:noFill/>
        </p:spPr>
        <p:txBody>
          <a:bodyPr wrap="square" rtlCol="0">
            <a:spAutoFit/>
          </a:bodyPr>
          <a:lstStyle/>
          <a:p>
            <a:r>
              <a:rPr lang="fr-FR" dirty="0"/>
              <a:t>Pour filtrer les écritures déjà réalisées, il faut se rendre dans le module		               puis </a:t>
            </a:r>
          </a:p>
        </p:txBody>
      </p:sp>
      <p:pic>
        <p:nvPicPr>
          <p:cNvPr id="8" name="Image 7">
            <a:extLst>
              <a:ext uri="{FF2B5EF4-FFF2-40B4-BE49-F238E27FC236}">
                <a16:creationId xmlns:a16="http://schemas.microsoft.com/office/drawing/2014/main" id="{B917B30F-BC6A-5FDF-5B60-3680A02F2213}"/>
              </a:ext>
            </a:extLst>
          </p:cNvPr>
          <p:cNvPicPr>
            <a:picLocks noChangeAspect="1"/>
          </p:cNvPicPr>
          <p:nvPr/>
        </p:nvPicPr>
        <p:blipFill>
          <a:blip r:embed="rId2"/>
          <a:stretch>
            <a:fillRect/>
          </a:stretch>
        </p:blipFill>
        <p:spPr>
          <a:xfrm>
            <a:off x="381740" y="2246050"/>
            <a:ext cx="11222963" cy="3042821"/>
          </a:xfrm>
          <a:prstGeom prst="rect">
            <a:avLst/>
          </a:prstGeom>
        </p:spPr>
      </p:pic>
      <p:pic>
        <p:nvPicPr>
          <p:cNvPr id="10" name="Image 9">
            <a:extLst>
              <a:ext uri="{FF2B5EF4-FFF2-40B4-BE49-F238E27FC236}">
                <a16:creationId xmlns:a16="http://schemas.microsoft.com/office/drawing/2014/main" id="{F963E686-B1D3-8B85-25DC-D45686484C19}"/>
              </a:ext>
            </a:extLst>
          </p:cNvPr>
          <p:cNvPicPr>
            <a:picLocks noChangeAspect="1"/>
          </p:cNvPicPr>
          <p:nvPr/>
        </p:nvPicPr>
        <p:blipFill>
          <a:blip r:embed="rId3"/>
          <a:stretch>
            <a:fillRect/>
          </a:stretch>
        </p:blipFill>
        <p:spPr>
          <a:xfrm>
            <a:off x="7118505" y="1318441"/>
            <a:ext cx="2305050" cy="419100"/>
          </a:xfrm>
          <a:prstGeom prst="rect">
            <a:avLst/>
          </a:prstGeom>
        </p:spPr>
      </p:pic>
      <p:pic>
        <p:nvPicPr>
          <p:cNvPr id="12" name="Image 11">
            <a:extLst>
              <a:ext uri="{FF2B5EF4-FFF2-40B4-BE49-F238E27FC236}">
                <a16:creationId xmlns:a16="http://schemas.microsoft.com/office/drawing/2014/main" id="{2BB4A210-96A7-AAF3-B881-3019E3CD1867}"/>
              </a:ext>
            </a:extLst>
          </p:cNvPr>
          <p:cNvPicPr>
            <a:picLocks noChangeAspect="1"/>
          </p:cNvPicPr>
          <p:nvPr/>
        </p:nvPicPr>
        <p:blipFill>
          <a:blip r:embed="rId4"/>
          <a:stretch>
            <a:fillRect/>
          </a:stretch>
        </p:blipFill>
        <p:spPr>
          <a:xfrm>
            <a:off x="9918110" y="1318441"/>
            <a:ext cx="2066925" cy="609600"/>
          </a:xfrm>
          <a:prstGeom prst="rect">
            <a:avLst/>
          </a:prstGeom>
        </p:spPr>
      </p:pic>
      <p:cxnSp>
        <p:nvCxnSpPr>
          <p:cNvPr id="14" name="Connecteur droit avec flèche 13">
            <a:extLst>
              <a:ext uri="{FF2B5EF4-FFF2-40B4-BE49-F238E27FC236}">
                <a16:creationId xmlns:a16="http://schemas.microsoft.com/office/drawing/2014/main" id="{B7164826-0652-62C1-D74C-C04C3EB538C9}"/>
              </a:ext>
            </a:extLst>
          </p:cNvPr>
          <p:cNvCxnSpPr/>
          <p:nvPr/>
        </p:nvCxnSpPr>
        <p:spPr>
          <a:xfrm>
            <a:off x="5779363" y="2476870"/>
            <a:ext cx="213858" cy="1775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784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7279" y="489412"/>
            <a:ext cx="10515600" cy="815975"/>
          </a:xfrm>
        </p:spPr>
        <p:txBody>
          <a:bodyPr/>
          <a:lstStyle/>
          <a:p>
            <a:r>
              <a:rPr lang="fr-FR" dirty="0"/>
              <a:t>Filtrer les écritures réalisées</a:t>
            </a:r>
          </a:p>
        </p:txBody>
      </p:sp>
      <p:sp>
        <p:nvSpPr>
          <p:cNvPr id="5" name="Espace réservé du numéro de diapositive 4">
            <a:extLst>
              <a:ext uri="{FF2B5EF4-FFF2-40B4-BE49-F238E27FC236}">
                <a16:creationId xmlns:a16="http://schemas.microsoft.com/office/drawing/2014/main" id="{7E0396F5-9179-507D-2F57-D29F64C00387}"/>
              </a:ext>
            </a:extLst>
          </p:cNvPr>
          <p:cNvSpPr>
            <a:spLocks noGrp="1"/>
          </p:cNvSpPr>
          <p:nvPr>
            <p:ph type="sldNum" sz="quarter" idx="10"/>
          </p:nvPr>
        </p:nvSpPr>
        <p:spPr/>
        <p:txBody>
          <a:bodyPr/>
          <a:lstStyle/>
          <a:p>
            <a:fld id="{07BBA289-C7AD-49A4-B28C-D3389E1EE99E}" type="slidenum">
              <a:rPr lang="fr-FR" smtClean="0"/>
              <a:t>14</a:t>
            </a:fld>
            <a:endParaRPr lang="fr-FR"/>
          </a:p>
        </p:txBody>
      </p:sp>
      <p:pic>
        <p:nvPicPr>
          <p:cNvPr id="4" name="Image 3">
            <a:extLst>
              <a:ext uri="{FF2B5EF4-FFF2-40B4-BE49-F238E27FC236}">
                <a16:creationId xmlns:a16="http://schemas.microsoft.com/office/drawing/2014/main" id="{CB1BC03A-7F6D-8DF5-BDD1-B80E91E27FF1}"/>
              </a:ext>
            </a:extLst>
          </p:cNvPr>
          <p:cNvPicPr>
            <a:picLocks noChangeAspect="1"/>
          </p:cNvPicPr>
          <p:nvPr/>
        </p:nvPicPr>
        <p:blipFill>
          <a:blip r:embed="rId2"/>
          <a:stretch>
            <a:fillRect/>
          </a:stretch>
        </p:blipFill>
        <p:spPr>
          <a:xfrm>
            <a:off x="1257393" y="1890942"/>
            <a:ext cx="4987677" cy="4202997"/>
          </a:xfrm>
          <a:prstGeom prst="rect">
            <a:avLst/>
          </a:prstGeom>
        </p:spPr>
      </p:pic>
      <p:sp>
        <p:nvSpPr>
          <p:cNvPr id="6" name="ZoneTexte 5">
            <a:extLst>
              <a:ext uri="{FF2B5EF4-FFF2-40B4-BE49-F238E27FC236}">
                <a16:creationId xmlns:a16="http://schemas.microsoft.com/office/drawing/2014/main" id="{26A7F089-1806-8824-153D-7560100BA533}"/>
              </a:ext>
            </a:extLst>
          </p:cNvPr>
          <p:cNvSpPr txBox="1"/>
          <p:nvPr/>
        </p:nvSpPr>
        <p:spPr>
          <a:xfrm>
            <a:off x="795754" y="1314634"/>
            <a:ext cx="10883284" cy="369332"/>
          </a:xfrm>
          <a:prstGeom prst="rect">
            <a:avLst/>
          </a:prstGeom>
          <a:noFill/>
        </p:spPr>
        <p:txBody>
          <a:bodyPr wrap="square" rtlCol="0">
            <a:spAutoFit/>
          </a:bodyPr>
          <a:lstStyle/>
          <a:p>
            <a:r>
              <a:rPr lang="fr-FR" dirty="0"/>
              <a:t>La flèche       permet d’accéder au menu des filtres</a:t>
            </a:r>
          </a:p>
        </p:txBody>
      </p:sp>
      <p:pic>
        <p:nvPicPr>
          <p:cNvPr id="8" name="Image 7">
            <a:extLst>
              <a:ext uri="{FF2B5EF4-FFF2-40B4-BE49-F238E27FC236}">
                <a16:creationId xmlns:a16="http://schemas.microsoft.com/office/drawing/2014/main" id="{D6BBD6FC-E444-6882-3349-545DFC230E5C}"/>
              </a:ext>
            </a:extLst>
          </p:cNvPr>
          <p:cNvPicPr>
            <a:picLocks noChangeAspect="1"/>
          </p:cNvPicPr>
          <p:nvPr/>
        </p:nvPicPr>
        <p:blipFill>
          <a:blip r:embed="rId3"/>
          <a:stretch>
            <a:fillRect/>
          </a:stretch>
        </p:blipFill>
        <p:spPr>
          <a:xfrm>
            <a:off x="1774979" y="1348102"/>
            <a:ext cx="302396" cy="302396"/>
          </a:xfrm>
          <a:prstGeom prst="rect">
            <a:avLst/>
          </a:prstGeom>
        </p:spPr>
      </p:pic>
      <p:sp>
        <p:nvSpPr>
          <p:cNvPr id="9" name="Rectangle 8">
            <a:extLst>
              <a:ext uri="{FF2B5EF4-FFF2-40B4-BE49-F238E27FC236}">
                <a16:creationId xmlns:a16="http://schemas.microsoft.com/office/drawing/2014/main" id="{2F217306-7D6C-92BB-485B-6D48A21EED9C}"/>
              </a:ext>
            </a:extLst>
          </p:cNvPr>
          <p:cNvSpPr/>
          <p:nvPr/>
        </p:nvSpPr>
        <p:spPr>
          <a:xfrm>
            <a:off x="1257393" y="4580878"/>
            <a:ext cx="3811757" cy="710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04D7D9A-2B51-0785-B409-B685B27EE607}"/>
              </a:ext>
            </a:extLst>
          </p:cNvPr>
          <p:cNvSpPr txBox="1"/>
          <p:nvPr/>
        </p:nvSpPr>
        <p:spPr>
          <a:xfrm>
            <a:off x="6569476" y="1890942"/>
            <a:ext cx="4633403" cy="1200329"/>
          </a:xfrm>
          <a:prstGeom prst="rect">
            <a:avLst/>
          </a:prstGeom>
          <a:noFill/>
        </p:spPr>
        <p:txBody>
          <a:bodyPr wrap="square" rtlCol="0">
            <a:spAutoFit/>
          </a:bodyPr>
          <a:lstStyle/>
          <a:p>
            <a:r>
              <a:rPr lang="fr-FR" dirty="0"/>
              <a:t>L’utilisateur a la possibilité d’utiliser les filtres proposés ou bien d’affiner sa recherche </a:t>
            </a:r>
          </a:p>
          <a:p>
            <a:endParaRPr lang="fr-FR" dirty="0"/>
          </a:p>
          <a:p>
            <a:r>
              <a:rPr lang="fr-FR" dirty="0"/>
              <a:t>Voir la liste des champs disponibles </a:t>
            </a:r>
          </a:p>
        </p:txBody>
      </p:sp>
    </p:spTree>
    <p:extLst>
      <p:ext uri="{BB962C8B-B14F-4D97-AF65-F5344CB8AC3E}">
        <p14:creationId xmlns:p14="http://schemas.microsoft.com/office/powerpoint/2010/main" val="2870613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15</a:t>
            </a:fld>
            <a:endParaRPr lang="fr-FR"/>
          </a:p>
        </p:txBody>
      </p:sp>
      <p:sp>
        <p:nvSpPr>
          <p:cNvPr id="2" name="Titre 1">
            <a:extLst>
              <a:ext uri="{FF2B5EF4-FFF2-40B4-BE49-F238E27FC236}">
                <a16:creationId xmlns:a16="http://schemas.microsoft.com/office/drawing/2014/main" id="{C35D1631-1B34-A122-548B-63EFA7CC6FFE}"/>
              </a:ext>
            </a:extLst>
          </p:cNvPr>
          <p:cNvSpPr>
            <a:spLocks noGrp="1"/>
          </p:cNvSpPr>
          <p:nvPr>
            <p:ph type="title"/>
          </p:nvPr>
        </p:nvSpPr>
        <p:spPr>
          <a:xfrm>
            <a:off x="716133" y="560434"/>
            <a:ext cx="10515600" cy="815975"/>
          </a:xfrm>
        </p:spPr>
        <p:txBody>
          <a:bodyPr>
            <a:noAutofit/>
          </a:bodyPr>
          <a:lstStyle/>
          <a:p>
            <a:r>
              <a:rPr lang="fr-FR" dirty="0"/>
              <a:t>Créer une nouvelle écriture</a:t>
            </a:r>
          </a:p>
        </p:txBody>
      </p:sp>
      <p:pic>
        <p:nvPicPr>
          <p:cNvPr id="4" name="Image 3">
            <a:extLst>
              <a:ext uri="{FF2B5EF4-FFF2-40B4-BE49-F238E27FC236}">
                <a16:creationId xmlns:a16="http://schemas.microsoft.com/office/drawing/2014/main" id="{694CB46E-BCE1-8B69-EB0B-6CDF8CECC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67" y="1253015"/>
            <a:ext cx="10074677" cy="4916653"/>
          </a:xfrm>
          <a:prstGeom prst="rect">
            <a:avLst/>
          </a:prstGeom>
        </p:spPr>
      </p:pic>
    </p:spTree>
    <p:extLst>
      <p:ext uri="{BB962C8B-B14F-4D97-AF65-F5344CB8AC3E}">
        <p14:creationId xmlns:p14="http://schemas.microsoft.com/office/powerpoint/2010/main" val="4166094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16</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903303" y="443928"/>
            <a:ext cx="11288697" cy="739672"/>
          </a:xfrm>
        </p:spPr>
        <p:txBody>
          <a:bodyPr>
            <a:noAutofit/>
          </a:bodyPr>
          <a:lstStyle/>
          <a:p>
            <a:r>
              <a:rPr lang="fr-FR" sz="4800" dirty="0">
                <a:solidFill>
                  <a:schemeClr val="bg2">
                    <a:lumMod val="75000"/>
                  </a:schemeClr>
                </a:solidFill>
              </a:rPr>
              <a:t>Créer une nouvelle écriture</a:t>
            </a:r>
            <a:r>
              <a:rPr lang="fr-FR" sz="4000" dirty="0">
                <a:solidFill>
                  <a:schemeClr val="bg2">
                    <a:lumMod val="75000"/>
                  </a:schemeClr>
                </a:solidFill>
              </a:rPr>
              <a:t> </a:t>
            </a:r>
            <a:endParaRPr lang="fr-FR" sz="4800" dirty="0">
              <a:solidFill>
                <a:schemeClr val="bg2">
                  <a:lumMod val="75000"/>
                </a:schemeClr>
              </a:solidFill>
            </a:endParaRPr>
          </a:p>
        </p:txBody>
      </p:sp>
      <p:pic>
        <p:nvPicPr>
          <p:cNvPr id="9" name="Image 8">
            <a:extLst>
              <a:ext uri="{FF2B5EF4-FFF2-40B4-BE49-F238E27FC236}">
                <a16:creationId xmlns:a16="http://schemas.microsoft.com/office/drawing/2014/main" id="{9C94733B-5217-A83A-E3BC-D2D7894D0482}"/>
              </a:ext>
            </a:extLst>
          </p:cNvPr>
          <p:cNvPicPr>
            <a:picLocks noChangeAspect="1"/>
          </p:cNvPicPr>
          <p:nvPr/>
        </p:nvPicPr>
        <p:blipFill>
          <a:blip r:embed="rId2"/>
          <a:stretch>
            <a:fillRect/>
          </a:stretch>
        </p:blipFill>
        <p:spPr>
          <a:xfrm>
            <a:off x="1349405" y="1393991"/>
            <a:ext cx="9713168" cy="2445103"/>
          </a:xfrm>
          <a:prstGeom prst="rect">
            <a:avLst/>
          </a:prstGeom>
        </p:spPr>
      </p:pic>
      <p:sp>
        <p:nvSpPr>
          <p:cNvPr id="10" name="ZoneTexte 9">
            <a:extLst>
              <a:ext uri="{FF2B5EF4-FFF2-40B4-BE49-F238E27FC236}">
                <a16:creationId xmlns:a16="http://schemas.microsoft.com/office/drawing/2014/main" id="{D5DDB432-DCE6-09BD-9458-85FA321BAA63}"/>
              </a:ext>
            </a:extLst>
          </p:cNvPr>
          <p:cNvSpPr txBox="1"/>
          <p:nvPr/>
        </p:nvSpPr>
        <p:spPr>
          <a:xfrm>
            <a:off x="681135" y="4049486"/>
            <a:ext cx="10814179" cy="2308324"/>
          </a:xfrm>
          <a:prstGeom prst="rect">
            <a:avLst/>
          </a:prstGeom>
          <a:noFill/>
        </p:spPr>
        <p:txBody>
          <a:bodyPr wrap="square" rtlCol="0">
            <a:spAutoFit/>
          </a:bodyPr>
          <a:lstStyle/>
          <a:p>
            <a:r>
              <a:rPr lang="fr-FR" dirty="0"/>
              <a:t>L’option « Récupérer les données de la 1</a:t>
            </a:r>
            <a:r>
              <a:rPr lang="fr-FR" baseline="30000" dirty="0"/>
              <a:t>re</a:t>
            </a:r>
            <a:r>
              <a:rPr lang="fr-FR" dirty="0"/>
              <a:t> ligne »                   , à chaque ligne après la première reprendront certaines informations de celle-ci à savoir le tiers et la description </a:t>
            </a:r>
          </a:p>
          <a:p>
            <a:r>
              <a:rPr lang="fr-FR" dirty="0"/>
              <a:t>La date sera reprise même si l’option n’est pas active</a:t>
            </a:r>
          </a:p>
          <a:p>
            <a:endParaRPr lang="fr-FR" dirty="0"/>
          </a:p>
          <a:p>
            <a:r>
              <a:rPr lang="fr-FR" b="1" dirty="0">
                <a:solidFill>
                  <a:srgbClr val="FF0000"/>
                </a:solidFill>
              </a:rPr>
              <a:t>Société</a:t>
            </a:r>
            <a:r>
              <a:rPr lang="fr-FR" dirty="0"/>
              <a:t> : il faut choisir la société a qui sera attribuée l’écriture comptable</a:t>
            </a:r>
          </a:p>
          <a:p>
            <a:endParaRPr lang="fr-FR" dirty="0"/>
          </a:p>
          <a:p>
            <a:r>
              <a:rPr lang="fr-FR" b="1" dirty="0">
                <a:solidFill>
                  <a:srgbClr val="FF0000"/>
                </a:solidFill>
              </a:rPr>
              <a:t>Journal</a:t>
            </a:r>
            <a:r>
              <a:rPr lang="fr-FR" dirty="0"/>
              <a:t> : la liste des journaux disponibles accessibles à partir       varie selon la société sélectionnée</a:t>
            </a:r>
          </a:p>
          <a:p>
            <a:endParaRPr lang="fr-FR" dirty="0"/>
          </a:p>
        </p:txBody>
      </p:sp>
      <p:sp>
        <p:nvSpPr>
          <p:cNvPr id="11" name="Rectangle 10">
            <a:extLst>
              <a:ext uri="{FF2B5EF4-FFF2-40B4-BE49-F238E27FC236}">
                <a16:creationId xmlns:a16="http://schemas.microsoft.com/office/drawing/2014/main" id="{71A0745E-1E8F-FD56-6972-6BA8653CD8A8}"/>
              </a:ext>
            </a:extLst>
          </p:cNvPr>
          <p:cNvSpPr/>
          <p:nvPr/>
        </p:nvSpPr>
        <p:spPr>
          <a:xfrm>
            <a:off x="8691238" y="1713389"/>
            <a:ext cx="1633491" cy="355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0A44FB9-29CC-749F-07C8-2740F99737B4}"/>
              </a:ext>
            </a:extLst>
          </p:cNvPr>
          <p:cNvSpPr/>
          <p:nvPr/>
        </p:nvSpPr>
        <p:spPr>
          <a:xfrm>
            <a:off x="5353235" y="4082941"/>
            <a:ext cx="932155" cy="240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6E0ABA6-04A4-9E9F-417A-0F137371E8C9}"/>
              </a:ext>
            </a:extLst>
          </p:cNvPr>
          <p:cNvSpPr/>
          <p:nvPr/>
        </p:nvSpPr>
        <p:spPr>
          <a:xfrm>
            <a:off x="1411549" y="3429000"/>
            <a:ext cx="1216241" cy="32625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96D7201-D7BB-4A79-2022-B57FEDC2D1FC}"/>
              </a:ext>
            </a:extLst>
          </p:cNvPr>
          <p:cNvSpPr/>
          <p:nvPr/>
        </p:nvSpPr>
        <p:spPr>
          <a:xfrm>
            <a:off x="1411549" y="2535615"/>
            <a:ext cx="452763" cy="19530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68351CB-1AB8-F53D-E280-5DCAD90C72C5}"/>
              </a:ext>
            </a:extLst>
          </p:cNvPr>
          <p:cNvSpPr/>
          <p:nvPr/>
        </p:nvSpPr>
        <p:spPr>
          <a:xfrm>
            <a:off x="6889072" y="4372651"/>
            <a:ext cx="878889" cy="2526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8DE72941-0F49-6C11-4F90-C29550BF787D}"/>
              </a:ext>
            </a:extLst>
          </p:cNvPr>
          <p:cNvPicPr>
            <a:picLocks noChangeAspect="1"/>
          </p:cNvPicPr>
          <p:nvPr/>
        </p:nvPicPr>
        <p:blipFill>
          <a:blip r:embed="rId3"/>
          <a:stretch>
            <a:fillRect/>
          </a:stretch>
        </p:blipFill>
        <p:spPr>
          <a:xfrm>
            <a:off x="6397192" y="5629181"/>
            <a:ext cx="332081" cy="408715"/>
          </a:xfrm>
          <a:prstGeom prst="rect">
            <a:avLst/>
          </a:prstGeom>
        </p:spPr>
      </p:pic>
    </p:spTree>
    <p:extLst>
      <p:ext uri="{BB962C8B-B14F-4D97-AF65-F5344CB8AC3E}">
        <p14:creationId xmlns:p14="http://schemas.microsoft.com/office/powerpoint/2010/main" val="498042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17</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69525" y="551558"/>
            <a:ext cx="10515600" cy="739672"/>
          </a:xfrm>
        </p:spPr>
        <p:txBody>
          <a:bodyPr/>
          <a:lstStyle/>
          <a:p>
            <a:r>
              <a:rPr lang="fr-FR" dirty="0"/>
              <a:t>Créer une nouvelle écriture</a:t>
            </a:r>
          </a:p>
        </p:txBody>
      </p:sp>
      <p:sp>
        <p:nvSpPr>
          <p:cNvPr id="5" name="ZoneTexte 4">
            <a:extLst>
              <a:ext uri="{FF2B5EF4-FFF2-40B4-BE49-F238E27FC236}">
                <a16:creationId xmlns:a16="http://schemas.microsoft.com/office/drawing/2014/main" id="{3E77F1B7-4143-7F7C-B6F9-0591E216FE59}"/>
              </a:ext>
            </a:extLst>
          </p:cNvPr>
          <p:cNvSpPr txBox="1"/>
          <p:nvPr/>
        </p:nvSpPr>
        <p:spPr>
          <a:xfrm>
            <a:off x="585187" y="4322717"/>
            <a:ext cx="10684275" cy="1200329"/>
          </a:xfrm>
          <a:prstGeom prst="rect">
            <a:avLst/>
          </a:prstGeom>
          <a:noFill/>
        </p:spPr>
        <p:txBody>
          <a:bodyPr wrap="square" rtlCol="0">
            <a:spAutoFit/>
          </a:bodyPr>
          <a:lstStyle/>
          <a:p>
            <a:r>
              <a:rPr lang="fr-FR" b="1" dirty="0">
                <a:solidFill>
                  <a:srgbClr val="FF0000"/>
                </a:solidFill>
              </a:rPr>
              <a:t>Date de la pièce justificative </a:t>
            </a:r>
            <a:r>
              <a:rPr lang="fr-FR" dirty="0"/>
              <a:t>et  </a:t>
            </a:r>
            <a:r>
              <a:rPr lang="fr-FR" b="1" dirty="0" err="1">
                <a:solidFill>
                  <a:srgbClr val="FF0000"/>
                </a:solidFill>
              </a:rPr>
              <a:t>Ref.pièce</a:t>
            </a:r>
            <a:r>
              <a:rPr lang="fr-FR" b="1" dirty="0">
                <a:solidFill>
                  <a:srgbClr val="FF0000"/>
                </a:solidFill>
              </a:rPr>
              <a:t> justificative</a:t>
            </a:r>
            <a:r>
              <a:rPr lang="fr-FR" dirty="0"/>
              <a:t> sont obligatoires </a:t>
            </a:r>
          </a:p>
          <a:p>
            <a:endParaRPr lang="fr-FR" dirty="0"/>
          </a:p>
          <a:p>
            <a:r>
              <a:rPr lang="fr-FR" dirty="0"/>
              <a:t>Il faut vérifier la devise, le RIB de la société sur lequel sera effectué le mouvement, les conditions de paiement, la date d’échéance ainsi que le mode de règlement. </a:t>
            </a:r>
          </a:p>
        </p:txBody>
      </p:sp>
      <p:pic>
        <p:nvPicPr>
          <p:cNvPr id="8" name="Image 7">
            <a:extLst>
              <a:ext uri="{FF2B5EF4-FFF2-40B4-BE49-F238E27FC236}">
                <a16:creationId xmlns:a16="http://schemas.microsoft.com/office/drawing/2014/main" id="{5CDE3742-4C3E-C212-B9A7-CF663261B3F7}"/>
              </a:ext>
            </a:extLst>
          </p:cNvPr>
          <p:cNvPicPr>
            <a:picLocks noChangeAspect="1"/>
          </p:cNvPicPr>
          <p:nvPr/>
        </p:nvPicPr>
        <p:blipFill>
          <a:blip r:embed="rId2"/>
          <a:stretch>
            <a:fillRect/>
          </a:stretch>
        </p:blipFill>
        <p:spPr>
          <a:xfrm>
            <a:off x="669525" y="1291230"/>
            <a:ext cx="11255420" cy="2819168"/>
          </a:xfrm>
          <a:prstGeom prst="rect">
            <a:avLst/>
          </a:prstGeom>
        </p:spPr>
      </p:pic>
    </p:spTree>
    <p:extLst>
      <p:ext uri="{BB962C8B-B14F-4D97-AF65-F5344CB8AC3E}">
        <p14:creationId xmlns:p14="http://schemas.microsoft.com/office/powerpoint/2010/main" val="4135581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18</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678402" y="516046"/>
            <a:ext cx="10515600" cy="739672"/>
          </a:xfrm>
        </p:spPr>
        <p:txBody>
          <a:bodyPr/>
          <a:lstStyle/>
          <a:p>
            <a:r>
              <a:rPr lang="fr-FR" dirty="0"/>
              <a:t>Créer une nouvelle écriture</a:t>
            </a:r>
          </a:p>
        </p:txBody>
      </p:sp>
      <p:pic>
        <p:nvPicPr>
          <p:cNvPr id="5" name="Image 4">
            <a:extLst>
              <a:ext uri="{FF2B5EF4-FFF2-40B4-BE49-F238E27FC236}">
                <a16:creationId xmlns:a16="http://schemas.microsoft.com/office/drawing/2014/main" id="{45A926BB-88D5-522B-5EDA-0AFED7F4A3E1}"/>
              </a:ext>
            </a:extLst>
          </p:cNvPr>
          <p:cNvPicPr>
            <a:picLocks noChangeAspect="1"/>
          </p:cNvPicPr>
          <p:nvPr/>
        </p:nvPicPr>
        <p:blipFill>
          <a:blip r:embed="rId3"/>
          <a:stretch>
            <a:fillRect/>
          </a:stretch>
        </p:blipFill>
        <p:spPr>
          <a:xfrm>
            <a:off x="612559" y="1399693"/>
            <a:ext cx="11121722" cy="1645348"/>
          </a:xfrm>
          <a:prstGeom prst="rect">
            <a:avLst/>
          </a:prstGeom>
        </p:spPr>
      </p:pic>
      <p:sp>
        <p:nvSpPr>
          <p:cNvPr id="6" name="ZoneTexte 5">
            <a:extLst>
              <a:ext uri="{FF2B5EF4-FFF2-40B4-BE49-F238E27FC236}">
                <a16:creationId xmlns:a16="http://schemas.microsoft.com/office/drawing/2014/main" id="{8E147A60-3D13-6706-CB1F-305F12C6983F}"/>
              </a:ext>
            </a:extLst>
          </p:cNvPr>
          <p:cNvSpPr txBox="1"/>
          <p:nvPr/>
        </p:nvSpPr>
        <p:spPr>
          <a:xfrm>
            <a:off x="588885" y="3119190"/>
            <a:ext cx="10764915" cy="369332"/>
          </a:xfrm>
          <a:prstGeom prst="rect">
            <a:avLst/>
          </a:prstGeom>
          <a:noFill/>
        </p:spPr>
        <p:txBody>
          <a:bodyPr wrap="square" rtlCol="0">
            <a:spAutoFit/>
          </a:bodyPr>
          <a:lstStyle/>
          <a:p>
            <a:r>
              <a:rPr lang="fr-FR" dirty="0"/>
              <a:t>Une fois le tiers sélectionné, la possibilité d’ajouter des lignes d’écriture est disponible </a:t>
            </a:r>
          </a:p>
        </p:txBody>
      </p:sp>
      <p:pic>
        <p:nvPicPr>
          <p:cNvPr id="8" name="Image 7">
            <a:extLst>
              <a:ext uri="{FF2B5EF4-FFF2-40B4-BE49-F238E27FC236}">
                <a16:creationId xmlns:a16="http://schemas.microsoft.com/office/drawing/2014/main" id="{A7A13D84-35FE-52E2-2158-776A71375B23}"/>
              </a:ext>
            </a:extLst>
          </p:cNvPr>
          <p:cNvPicPr>
            <a:picLocks noChangeAspect="1"/>
          </p:cNvPicPr>
          <p:nvPr/>
        </p:nvPicPr>
        <p:blipFill>
          <a:blip r:embed="rId4"/>
          <a:stretch>
            <a:fillRect/>
          </a:stretch>
        </p:blipFill>
        <p:spPr>
          <a:xfrm>
            <a:off x="8713710" y="3108748"/>
            <a:ext cx="1022744" cy="356771"/>
          </a:xfrm>
          <a:prstGeom prst="rect">
            <a:avLst/>
          </a:prstGeom>
        </p:spPr>
      </p:pic>
      <p:pic>
        <p:nvPicPr>
          <p:cNvPr id="10" name="Image 9">
            <a:extLst>
              <a:ext uri="{FF2B5EF4-FFF2-40B4-BE49-F238E27FC236}">
                <a16:creationId xmlns:a16="http://schemas.microsoft.com/office/drawing/2014/main" id="{ED6D9B79-DCFC-A413-184F-996C757F1C68}"/>
              </a:ext>
            </a:extLst>
          </p:cNvPr>
          <p:cNvPicPr>
            <a:picLocks noChangeAspect="1"/>
          </p:cNvPicPr>
          <p:nvPr/>
        </p:nvPicPr>
        <p:blipFill>
          <a:blip r:embed="rId5"/>
          <a:stretch>
            <a:fillRect/>
          </a:stretch>
        </p:blipFill>
        <p:spPr>
          <a:xfrm>
            <a:off x="612559" y="3529227"/>
            <a:ext cx="11353800" cy="1823185"/>
          </a:xfrm>
          <a:prstGeom prst="rect">
            <a:avLst/>
          </a:prstGeom>
        </p:spPr>
      </p:pic>
      <p:sp>
        <p:nvSpPr>
          <p:cNvPr id="11" name="ZoneTexte 10">
            <a:extLst>
              <a:ext uri="{FF2B5EF4-FFF2-40B4-BE49-F238E27FC236}">
                <a16:creationId xmlns:a16="http://schemas.microsoft.com/office/drawing/2014/main" id="{98DF9CFE-5CCF-E067-977A-81BC4F1C2DDD}"/>
              </a:ext>
            </a:extLst>
          </p:cNvPr>
          <p:cNvSpPr txBox="1"/>
          <p:nvPr/>
        </p:nvSpPr>
        <p:spPr>
          <a:xfrm>
            <a:off x="612559" y="5252185"/>
            <a:ext cx="11199920" cy="923330"/>
          </a:xfrm>
          <a:prstGeom prst="rect">
            <a:avLst/>
          </a:prstGeom>
          <a:noFill/>
        </p:spPr>
        <p:txBody>
          <a:bodyPr wrap="square" rtlCol="0">
            <a:spAutoFit/>
          </a:bodyPr>
          <a:lstStyle/>
          <a:p>
            <a:r>
              <a:rPr lang="fr-FR" dirty="0"/>
              <a:t>Il faut choisir le </a:t>
            </a:r>
            <a:r>
              <a:rPr lang="fr-FR" b="1" dirty="0">
                <a:solidFill>
                  <a:srgbClr val="FF0000"/>
                </a:solidFill>
              </a:rPr>
              <a:t>compte comptable</a:t>
            </a:r>
            <a:r>
              <a:rPr lang="fr-FR" dirty="0"/>
              <a:t>, indiqué le montant au </a:t>
            </a:r>
            <a:r>
              <a:rPr lang="fr-FR" b="1" dirty="0">
                <a:solidFill>
                  <a:srgbClr val="FF0000"/>
                </a:solidFill>
              </a:rPr>
              <a:t>débit</a:t>
            </a:r>
            <a:r>
              <a:rPr lang="fr-FR" dirty="0"/>
              <a:t> ou au </a:t>
            </a:r>
            <a:r>
              <a:rPr lang="fr-FR" b="1" dirty="0">
                <a:solidFill>
                  <a:srgbClr val="FF0000"/>
                </a:solidFill>
              </a:rPr>
              <a:t>crédit</a:t>
            </a:r>
            <a:r>
              <a:rPr lang="fr-FR" dirty="0"/>
              <a:t>, la </a:t>
            </a:r>
            <a:r>
              <a:rPr lang="fr-FR" b="1" dirty="0">
                <a:solidFill>
                  <a:srgbClr val="FF0000"/>
                </a:solidFill>
              </a:rPr>
              <a:t>description</a:t>
            </a:r>
            <a:r>
              <a:rPr lang="fr-FR" dirty="0"/>
              <a:t> est reprise à partir de l’entête de l’écriture mais il possible de la modifier ou bien de préciser une information, il faut penser à                             </a:t>
            </a:r>
          </a:p>
          <a:p>
            <a:r>
              <a:rPr lang="fr-FR" dirty="0"/>
              <a:t>pour valider</a:t>
            </a:r>
          </a:p>
        </p:txBody>
      </p:sp>
      <p:pic>
        <p:nvPicPr>
          <p:cNvPr id="13" name="Image 12">
            <a:extLst>
              <a:ext uri="{FF2B5EF4-FFF2-40B4-BE49-F238E27FC236}">
                <a16:creationId xmlns:a16="http://schemas.microsoft.com/office/drawing/2014/main" id="{21BF318B-5191-B9BD-315A-03ABE62E063F}"/>
              </a:ext>
            </a:extLst>
          </p:cNvPr>
          <p:cNvPicPr>
            <a:picLocks noChangeAspect="1"/>
          </p:cNvPicPr>
          <p:nvPr/>
        </p:nvPicPr>
        <p:blipFill>
          <a:blip r:embed="rId6"/>
          <a:stretch>
            <a:fillRect/>
          </a:stretch>
        </p:blipFill>
        <p:spPr>
          <a:xfrm>
            <a:off x="10308639" y="5559407"/>
            <a:ext cx="779570" cy="308886"/>
          </a:xfrm>
          <a:prstGeom prst="rect">
            <a:avLst/>
          </a:prstGeom>
        </p:spPr>
      </p:pic>
    </p:spTree>
    <p:extLst>
      <p:ext uri="{BB962C8B-B14F-4D97-AF65-F5344CB8AC3E}">
        <p14:creationId xmlns:p14="http://schemas.microsoft.com/office/powerpoint/2010/main" val="1389950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19</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679142" y="561729"/>
            <a:ext cx="11288697" cy="739672"/>
          </a:xfrm>
        </p:spPr>
        <p:txBody>
          <a:bodyPr>
            <a:noAutofit/>
          </a:bodyPr>
          <a:lstStyle/>
          <a:p>
            <a:r>
              <a:rPr lang="fr-FR" dirty="0"/>
              <a:t>Créer une nouvelle écriture</a:t>
            </a:r>
            <a:endParaRPr lang="fr-FR" dirty="0">
              <a:solidFill>
                <a:schemeClr val="bg2">
                  <a:lumMod val="75000"/>
                </a:schemeClr>
              </a:solidFill>
            </a:endParaRPr>
          </a:p>
        </p:txBody>
      </p:sp>
      <p:pic>
        <p:nvPicPr>
          <p:cNvPr id="4" name="Image 3">
            <a:extLst>
              <a:ext uri="{FF2B5EF4-FFF2-40B4-BE49-F238E27FC236}">
                <a16:creationId xmlns:a16="http://schemas.microsoft.com/office/drawing/2014/main" id="{25AAA1CC-29CA-9D48-D323-651C75858E99}"/>
              </a:ext>
            </a:extLst>
          </p:cNvPr>
          <p:cNvPicPr>
            <a:picLocks noChangeAspect="1"/>
          </p:cNvPicPr>
          <p:nvPr/>
        </p:nvPicPr>
        <p:blipFill>
          <a:blip r:embed="rId2"/>
          <a:stretch>
            <a:fillRect/>
          </a:stretch>
        </p:blipFill>
        <p:spPr>
          <a:xfrm>
            <a:off x="4506880" y="1883556"/>
            <a:ext cx="7335932" cy="3423112"/>
          </a:xfrm>
          <a:prstGeom prst="rect">
            <a:avLst/>
          </a:prstGeom>
        </p:spPr>
      </p:pic>
      <p:sp>
        <p:nvSpPr>
          <p:cNvPr id="6" name="ZoneTexte 5">
            <a:extLst>
              <a:ext uri="{FF2B5EF4-FFF2-40B4-BE49-F238E27FC236}">
                <a16:creationId xmlns:a16="http://schemas.microsoft.com/office/drawing/2014/main" id="{E2E2AF11-FFD2-058D-FDB3-F2DDBF64CD4B}"/>
              </a:ext>
            </a:extLst>
          </p:cNvPr>
          <p:cNvSpPr txBox="1"/>
          <p:nvPr/>
        </p:nvSpPr>
        <p:spPr>
          <a:xfrm>
            <a:off x="349188" y="2308194"/>
            <a:ext cx="4305670" cy="2862322"/>
          </a:xfrm>
          <a:prstGeom prst="rect">
            <a:avLst/>
          </a:prstGeom>
          <a:noFill/>
        </p:spPr>
        <p:txBody>
          <a:bodyPr wrap="square" rtlCol="0">
            <a:spAutoFit/>
          </a:bodyPr>
          <a:lstStyle/>
          <a:p>
            <a:r>
              <a:rPr lang="fr-FR" dirty="0"/>
              <a:t>Pour </a:t>
            </a:r>
            <a:r>
              <a:rPr lang="fr-FR" b="1" dirty="0">
                <a:solidFill>
                  <a:srgbClr val="FF0000"/>
                </a:solidFill>
              </a:rPr>
              <a:t>comptabiliser</a:t>
            </a:r>
            <a:r>
              <a:rPr lang="fr-FR" dirty="0"/>
              <a:t> (valider) l’écriture, il est impératif que l’écriture soit équilibrée.</a:t>
            </a:r>
          </a:p>
          <a:p>
            <a:r>
              <a:rPr lang="fr-FR" dirty="0"/>
              <a:t>Si ce n’est pas le cas, un message d’alerte préviendra l’utilisateur.</a:t>
            </a:r>
          </a:p>
          <a:p>
            <a:endParaRPr lang="fr-FR" dirty="0"/>
          </a:p>
          <a:p>
            <a:endParaRPr lang="fr-FR" dirty="0"/>
          </a:p>
          <a:p>
            <a:r>
              <a:rPr lang="fr-FR" dirty="0"/>
              <a:t>La          en haut à gauche de l’écran, permet de sauvegarder l’écriture pour y revenir après.</a:t>
            </a:r>
          </a:p>
          <a:p>
            <a:endParaRPr lang="fr-FR" dirty="0"/>
          </a:p>
        </p:txBody>
      </p:sp>
      <p:sp>
        <p:nvSpPr>
          <p:cNvPr id="7" name="Rectangle 6">
            <a:extLst>
              <a:ext uri="{FF2B5EF4-FFF2-40B4-BE49-F238E27FC236}">
                <a16:creationId xmlns:a16="http://schemas.microsoft.com/office/drawing/2014/main" id="{F14A1844-B404-5C88-0D6D-F59BD24EADC3}"/>
              </a:ext>
            </a:extLst>
          </p:cNvPr>
          <p:cNvSpPr/>
          <p:nvPr/>
        </p:nvSpPr>
        <p:spPr>
          <a:xfrm>
            <a:off x="10626571" y="4893517"/>
            <a:ext cx="798990" cy="266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B1D7EAD-8298-8520-E023-69D3DD09C39E}"/>
              </a:ext>
            </a:extLst>
          </p:cNvPr>
          <p:cNvSpPr/>
          <p:nvPr/>
        </p:nvSpPr>
        <p:spPr>
          <a:xfrm>
            <a:off x="10138299" y="2441359"/>
            <a:ext cx="1580226" cy="170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909D355E-9605-3D69-6D97-F953804C1569}"/>
              </a:ext>
            </a:extLst>
          </p:cNvPr>
          <p:cNvPicPr>
            <a:picLocks noChangeAspect="1"/>
          </p:cNvPicPr>
          <p:nvPr/>
        </p:nvPicPr>
        <p:blipFill>
          <a:blip r:embed="rId3"/>
          <a:stretch>
            <a:fillRect/>
          </a:stretch>
        </p:blipFill>
        <p:spPr>
          <a:xfrm>
            <a:off x="671374" y="3864162"/>
            <a:ext cx="463858" cy="496991"/>
          </a:xfrm>
          <a:prstGeom prst="rect">
            <a:avLst/>
          </a:prstGeom>
        </p:spPr>
      </p:pic>
    </p:spTree>
    <p:extLst>
      <p:ext uri="{BB962C8B-B14F-4D97-AF65-F5344CB8AC3E}">
        <p14:creationId xmlns:p14="http://schemas.microsoft.com/office/powerpoint/2010/main" val="126171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E8944E7-DFC2-FC53-00D9-07A42A0AE10F}"/>
              </a:ext>
            </a:extLst>
          </p:cNvPr>
          <p:cNvSpPr>
            <a:spLocks noGrp="1"/>
          </p:cNvSpPr>
          <p:nvPr>
            <p:ph type="sldNum" sz="quarter" idx="12"/>
          </p:nvPr>
        </p:nvSpPr>
        <p:spPr/>
        <p:txBody>
          <a:bodyPr/>
          <a:lstStyle/>
          <a:p>
            <a:fld id="{07BBA289-C7AD-49A4-B28C-D3389E1EE99E}" type="slidenum">
              <a:rPr lang="fr-FR" smtClean="0"/>
              <a:t>2</a:t>
            </a:fld>
            <a:endParaRPr lang="fr-FR"/>
          </a:p>
        </p:txBody>
      </p:sp>
      <p:sp>
        <p:nvSpPr>
          <p:cNvPr id="5" name="Titre 4">
            <a:extLst>
              <a:ext uri="{FF2B5EF4-FFF2-40B4-BE49-F238E27FC236}">
                <a16:creationId xmlns:a16="http://schemas.microsoft.com/office/drawing/2014/main" id="{D7DE8FD9-2AAE-6C34-F91A-4E8EB371F615}"/>
              </a:ext>
            </a:extLst>
          </p:cNvPr>
          <p:cNvSpPr>
            <a:spLocks noGrp="1"/>
          </p:cNvSpPr>
          <p:nvPr>
            <p:ph type="title"/>
          </p:nvPr>
        </p:nvSpPr>
        <p:spPr>
          <a:xfrm>
            <a:off x="713912" y="551558"/>
            <a:ext cx="10515600" cy="739672"/>
          </a:xfrm>
        </p:spPr>
        <p:txBody>
          <a:bodyPr/>
          <a:lstStyle/>
          <a:p>
            <a:r>
              <a:rPr lang="fr-FR" dirty="0"/>
              <a:t>SOMMAIRE</a:t>
            </a:r>
          </a:p>
        </p:txBody>
      </p:sp>
      <p:sp>
        <p:nvSpPr>
          <p:cNvPr id="2" name="ZoneTexte 1">
            <a:extLst>
              <a:ext uri="{FF2B5EF4-FFF2-40B4-BE49-F238E27FC236}">
                <a16:creationId xmlns:a16="http://schemas.microsoft.com/office/drawing/2014/main" id="{0CD285E1-B49B-A07B-39E8-F66D5EE53EF8}"/>
              </a:ext>
            </a:extLst>
          </p:cNvPr>
          <p:cNvSpPr txBox="1"/>
          <p:nvPr/>
        </p:nvSpPr>
        <p:spPr>
          <a:xfrm>
            <a:off x="2831977" y="2136338"/>
            <a:ext cx="5841507" cy="3139321"/>
          </a:xfrm>
          <a:prstGeom prst="rect">
            <a:avLst/>
          </a:prstGeom>
          <a:noFill/>
        </p:spPr>
        <p:txBody>
          <a:bodyPr wrap="square" rtlCol="0">
            <a:spAutoFit/>
          </a:bodyPr>
          <a:lstStyle/>
          <a:p>
            <a:r>
              <a:rPr lang="fr-FR" dirty="0">
                <a:hlinkClick r:id="rId3" action="ppaction://hlinksldjump"/>
              </a:rPr>
              <a:t>1- Contexte</a:t>
            </a:r>
            <a:endParaRPr lang="fr-FR" dirty="0"/>
          </a:p>
          <a:p>
            <a:endParaRPr lang="fr-FR" dirty="0"/>
          </a:p>
          <a:p>
            <a:r>
              <a:rPr lang="fr-FR" dirty="0">
                <a:hlinkClick r:id="rId4" action="ppaction://hlinksldjump"/>
              </a:rPr>
              <a:t>2- Prérequis</a:t>
            </a:r>
            <a:endParaRPr lang="fr-FR" dirty="0"/>
          </a:p>
          <a:p>
            <a:endParaRPr lang="fr-FR" dirty="0"/>
          </a:p>
          <a:p>
            <a:r>
              <a:rPr lang="fr-FR" dirty="0">
                <a:hlinkClick r:id="rId5" action="ppaction://hlinksldjump"/>
              </a:rPr>
              <a:t>3- Ecritures comptables dans AOS</a:t>
            </a:r>
            <a:endParaRPr lang="fr-FR" dirty="0"/>
          </a:p>
          <a:p>
            <a:r>
              <a:rPr lang="fr-FR" dirty="0"/>
              <a:t>	</a:t>
            </a:r>
            <a:r>
              <a:rPr lang="fr-FR" dirty="0">
                <a:hlinkClick r:id="rId6" action="ppaction://hlinksldjump"/>
              </a:rPr>
              <a:t>3-1 Filtrer les écritures réalisées</a:t>
            </a:r>
            <a:endParaRPr lang="fr-FR" dirty="0"/>
          </a:p>
          <a:p>
            <a:r>
              <a:rPr lang="fr-FR" dirty="0"/>
              <a:t>	</a:t>
            </a:r>
            <a:r>
              <a:rPr lang="fr-FR" dirty="0">
                <a:hlinkClick r:id="rId7" action="ppaction://hlinksldjump"/>
              </a:rPr>
              <a:t>3-2 Créer une nouvelle écriture</a:t>
            </a:r>
            <a:endParaRPr lang="fr-FR" dirty="0"/>
          </a:p>
          <a:p>
            <a:r>
              <a:rPr lang="fr-FR" dirty="0"/>
              <a:t>	</a:t>
            </a:r>
            <a:r>
              <a:rPr lang="fr-FR" dirty="0">
                <a:hlinkClick r:id="rId8" action="ppaction://hlinksldjump"/>
              </a:rPr>
              <a:t>3-3 Créer une écriture à partir d’un modèle</a:t>
            </a:r>
            <a:endParaRPr lang="fr-FR" dirty="0"/>
          </a:p>
          <a:p>
            <a:r>
              <a:rPr lang="fr-FR" dirty="0"/>
              <a:t>	</a:t>
            </a:r>
            <a:r>
              <a:rPr lang="fr-FR" dirty="0">
                <a:hlinkClick r:id="rId9" action="ppaction://hlinksldjump"/>
              </a:rPr>
              <a:t>3-4 Imprimer une écriture comptable</a:t>
            </a:r>
            <a:endParaRPr lang="fr-FR" dirty="0"/>
          </a:p>
          <a:p>
            <a:endParaRPr lang="fr-FR" dirty="0"/>
          </a:p>
          <a:p>
            <a:endParaRPr lang="fr-FR" dirty="0"/>
          </a:p>
        </p:txBody>
      </p:sp>
    </p:spTree>
    <p:extLst>
      <p:ext uri="{BB962C8B-B14F-4D97-AF65-F5344CB8AC3E}">
        <p14:creationId xmlns:p14="http://schemas.microsoft.com/office/powerpoint/2010/main" val="1336060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20</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60647" y="569313"/>
            <a:ext cx="10515600" cy="739672"/>
          </a:xfrm>
        </p:spPr>
        <p:txBody>
          <a:bodyPr>
            <a:normAutofit fontScale="90000"/>
          </a:bodyPr>
          <a:lstStyle/>
          <a:p>
            <a:r>
              <a:rPr lang="fr-FR" dirty="0"/>
              <a:t>Créer une écriture à partir d’un modèle</a:t>
            </a:r>
          </a:p>
        </p:txBody>
      </p:sp>
      <p:pic>
        <p:nvPicPr>
          <p:cNvPr id="4" name="Image 3" descr="Une image contenant texte, capture d’écran, ordinateur&#10;&#10;Description générée automatiquement">
            <a:extLst>
              <a:ext uri="{FF2B5EF4-FFF2-40B4-BE49-F238E27FC236}">
                <a16:creationId xmlns:a16="http://schemas.microsoft.com/office/drawing/2014/main" id="{943A2CDB-ECED-1466-3D4F-0DBA5D2C3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94" y="1244137"/>
            <a:ext cx="10014012" cy="4887047"/>
          </a:xfrm>
          <a:prstGeom prst="rect">
            <a:avLst/>
          </a:prstGeom>
        </p:spPr>
      </p:pic>
    </p:spTree>
    <p:extLst>
      <p:ext uri="{BB962C8B-B14F-4D97-AF65-F5344CB8AC3E}">
        <p14:creationId xmlns:p14="http://schemas.microsoft.com/office/powerpoint/2010/main" val="2549560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21</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678403" y="569312"/>
            <a:ext cx="10515600" cy="739672"/>
          </a:xfrm>
        </p:spPr>
        <p:txBody>
          <a:bodyPr>
            <a:normAutofit fontScale="90000"/>
          </a:bodyPr>
          <a:lstStyle/>
          <a:p>
            <a:r>
              <a:rPr lang="fr-FR" dirty="0"/>
              <a:t>Créer une écriture à partir d’un modèle</a:t>
            </a:r>
          </a:p>
        </p:txBody>
      </p:sp>
      <p:pic>
        <p:nvPicPr>
          <p:cNvPr id="5" name="Image 4">
            <a:extLst>
              <a:ext uri="{FF2B5EF4-FFF2-40B4-BE49-F238E27FC236}">
                <a16:creationId xmlns:a16="http://schemas.microsoft.com/office/drawing/2014/main" id="{4C82DAAF-C73A-894A-699B-0AA14499F32E}"/>
              </a:ext>
            </a:extLst>
          </p:cNvPr>
          <p:cNvPicPr>
            <a:picLocks noChangeAspect="1"/>
          </p:cNvPicPr>
          <p:nvPr/>
        </p:nvPicPr>
        <p:blipFill>
          <a:blip r:embed="rId3"/>
          <a:stretch>
            <a:fillRect/>
          </a:stretch>
        </p:blipFill>
        <p:spPr>
          <a:xfrm>
            <a:off x="838200" y="1396147"/>
            <a:ext cx="10515600" cy="2387515"/>
          </a:xfrm>
          <a:prstGeom prst="rect">
            <a:avLst/>
          </a:prstGeom>
        </p:spPr>
      </p:pic>
      <p:sp>
        <p:nvSpPr>
          <p:cNvPr id="6" name="Rectangle 5">
            <a:extLst>
              <a:ext uri="{FF2B5EF4-FFF2-40B4-BE49-F238E27FC236}">
                <a16:creationId xmlns:a16="http://schemas.microsoft.com/office/drawing/2014/main" id="{CE317AAA-FF5D-4833-5A71-FDB086DCD872}"/>
              </a:ext>
            </a:extLst>
          </p:cNvPr>
          <p:cNvSpPr/>
          <p:nvPr/>
        </p:nvSpPr>
        <p:spPr>
          <a:xfrm>
            <a:off x="5903650" y="2263806"/>
            <a:ext cx="532661"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t>
            </a:r>
          </a:p>
        </p:txBody>
      </p:sp>
      <p:sp>
        <p:nvSpPr>
          <p:cNvPr id="7" name="Rectangle 6">
            <a:extLst>
              <a:ext uri="{FF2B5EF4-FFF2-40B4-BE49-F238E27FC236}">
                <a16:creationId xmlns:a16="http://schemas.microsoft.com/office/drawing/2014/main" id="{D132EB57-27A4-4AA0-1EFF-474E4FB44BE6}"/>
              </a:ext>
            </a:extLst>
          </p:cNvPr>
          <p:cNvSpPr/>
          <p:nvPr/>
        </p:nvSpPr>
        <p:spPr>
          <a:xfrm>
            <a:off x="10725704" y="2246139"/>
            <a:ext cx="532661"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BCE1C25-3148-317F-D9F6-61C08008EDBB}"/>
              </a:ext>
            </a:extLst>
          </p:cNvPr>
          <p:cNvSpPr/>
          <p:nvPr/>
        </p:nvSpPr>
        <p:spPr>
          <a:xfrm>
            <a:off x="9544974" y="3064276"/>
            <a:ext cx="868533"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EB848F68-29B4-4D36-C322-19B748D6BE9C}"/>
              </a:ext>
            </a:extLst>
          </p:cNvPr>
          <p:cNvSpPr txBox="1"/>
          <p:nvPr/>
        </p:nvSpPr>
        <p:spPr>
          <a:xfrm>
            <a:off x="838200" y="4092606"/>
            <a:ext cx="8953870" cy="1754326"/>
          </a:xfrm>
          <a:prstGeom prst="rect">
            <a:avLst/>
          </a:prstGeom>
          <a:noFill/>
        </p:spPr>
        <p:txBody>
          <a:bodyPr wrap="square" rtlCol="0">
            <a:spAutoFit/>
          </a:bodyPr>
          <a:lstStyle/>
          <a:p>
            <a:r>
              <a:rPr lang="fr-FR" dirty="0"/>
              <a:t>Pour réaliser une écriture comptable à partir d’un modèle, il faut :</a:t>
            </a:r>
          </a:p>
          <a:p>
            <a:pPr marL="285750" indent="-285750">
              <a:buFontTx/>
              <a:buChar char="-"/>
            </a:pPr>
            <a:r>
              <a:rPr lang="fr-FR" dirty="0"/>
              <a:t>Indiquer le type d’écriture</a:t>
            </a:r>
          </a:p>
          <a:p>
            <a:pPr marL="285750" indent="-285750">
              <a:buFontTx/>
              <a:buChar char="-"/>
            </a:pPr>
            <a:r>
              <a:rPr lang="fr-FR" dirty="0"/>
              <a:t>La société concernée</a:t>
            </a:r>
          </a:p>
          <a:p>
            <a:pPr marL="285750" indent="-285750">
              <a:buFontTx/>
              <a:buChar char="-"/>
            </a:pPr>
            <a:r>
              <a:rPr lang="fr-FR" dirty="0"/>
              <a:t>La date de l’écriture</a:t>
            </a:r>
          </a:p>
          <a:p>
            <a:pPr marL="285750" indent="-285750">
              <a:buFontTx/>
              <a:buChar char="-"/>
            </a:pPr>
            <a:endParaRPr lang="fr-FR" dirty="0"/>
          </a:p>
          <a:p>
            <a:r>
              <a:rPr lang="fr-FR" dirty="0"/>
              <a:t>Pour accéder aux modèles déjà créés, il faut sélectionner </a:t>
            </a:r>
          </a:p>
        </p:txBody>
      </p:sp>
      <p:pic>
        <p:nvPicPr>
          <p:cNvPr id="12" name="Image 11">
            <a:extLst>
              <a:ext uri="{FF2B5EF4-FFF2-40B4-BE49-F238E27FC236}">
                <a16:creationId xmlns:a16="http://schemas.microsoft.com/office/drawing/2014/main" id="{51A2BDA0-9C6E-83A5-D06B-8613F821A282}"/>
              </a:ext>
            </a:extLst>
          </p:cNvPr>
          <p:cNvPicPr>
            <a:picLocks noChangeAspect="1"/>
          </p:cNvPicPr>
          <p:nvPr/>
        </p:nvPicPr>
        <p:blipFill>
          <a:blip r:embed="rId4"/>
          <a:stretch>
            <a:fillRect/>
          </a:stretch>
        </p:blipFill>
        <p:spPr>
          <a:xfrm>
            <a:off x="6245533" y="5461853"/>
            <a:ext cx="1326404" cy="290878"/>
          </a:xfrm>
          <a:prstGeom prst="rect">
            <a:avLst/>
          </a:prstGeom>
        </p:spPr>
      </p:pic>
    </p:spTree>
    <p:extLst>
      <p:ext uri="{BB962C8B-B14F-4D97-AF65-F5344CB8AC3E}">
        <p14:creationId xmlns:p14="http://schemas.microsoft.com/office/powerpoint/2010/main" val="3210983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22</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734627" y="577093"/>
            <a:ext cx="11288697" cy="739672"/>
          </a:xfrm>
        </p:spPr>
        <p:txBody>
          <a:bodyPr>
            <a:noAutofit/>
          </a:bodyPr>
          <a:lstStyle/>
          <a:p>
            <a:r>
              <a:rPr lang="fr-FR" sz="4000" dirty="0"/>
              <a:t>Créer une écriture à partir d’un modèle</a:t>
            </a:r>
            <a:endParaRPr lang="fr-FR" sz="4000" dirty="0">
              <a:solidFill>
                <a:schemeClr val="bg2">
                  <a:lumMod val="75000"/>
                </a:schemeClr>
              </a:solidFill>
            </a:endParaRPr>
          </a:p>
        </p:txBody>
      </p:sp>
      <p:pic>
        <p:nvPicPr>
          <p:cNvPr id="4" name="Image 3">
            <a:extLst>
              <a:ext uri="{FF2B5EF4-FFF2-40B4-BE49-F238E27FC236}">
                <a16:creationId xmlns:a16="http://schemas.microsoft.com/office/drawing/2014/main" id="{2C41D4CE-7CA0-5B95-FF79-74C2533EB7E5}"/>
              </a:ext>
            </a:extLst>
          </p:cNvPr>
          <p:cNvPicPr>
            <a:picLocks noChangeAspect="1"/>
          </p:cNvPicPr>
          <p:nvPr/>
        </p:nvPicPr>
        <p:blipFill>
          <a:blip r:embed="rId2"/>
          <a:stretch>
            <a:fillRect/>
          </a:stretch>
        </p:blipFill>
        <p:spPr>
          <a:xfrm>
            <a:off x="1632844" y="1427131"/>
            <a:ext cx="8553450" cy="1304925"/>
          </a:xfrm>
          <a:prstGeom prst="rect">
            <a:avLst/>
          </a:prstGeom>
        </p:spPr>
      </p:pic>
      <p:sp>
        <p:nvSpPr>
          <p:cNvPr id="6" name="ZoneTexte 5">
            <a:extLst>
              <a:ext uri="{FF2B5EF4-FFF2-40B4-BE49-F238E27FC236}">
                <a16:creationId xmlns:a16="http://schemas.microsoft.com/office/drawing/2014/main" id="{D581B3D9-F183-E4E4-0D4D-2C45680CF6E6}"/>
              </a:ext>
            </a:extLst>
          </p:cNvPr>
          <p:cNvSpPr txBox="1"/>
          <p:nvPr/>
        </p:nvSpPr>
        <p:spPr>
          <a:xfrm>
            <a:off x="1260629" y="2973857"/>
            <a:ext cx="4945973" cy="646331"/>
          </a:xfrm>
          <a:prstGeom prst="rect">
            <a:avLst/>
          </a:prstGeom>
          <a:noFill/>
        </p:spPr>
        <p:txBody>
          <a:bodyPr wrap="square" rtlCol="0">
            <a:spAutoFit/>
          </a:bodyPr>
          <a:lstStyle/>
          <a:p>
            <a:r>
              <a:rPr lang="fr-FR" dirty="0"/>
              <a:t>Les modèles d’écriture disponibles sont liés au type d’écriture précédemment choisi par l’utilisateur</a:t>
            </a:r>
          </a:p>
        </p:txBody>
      </p:sp>
      <p:pic>
        <p:nvPicPr>
          <p:cNvPr id="8" name="Image 7">
            <a:extLst>
              <a:ext uri="{FF2B5EF4-FFF2-40B4-BE49-F238E27FC236}">
                <a16:creationId xmlns:a16="http://schemas.microsoft.com/office/drawing/2014/main" id="{9E9EE5BE-C3CD-D3DA-9835-1EE1675F2A1C}"/>
              </a:ext>
            </a:extLst>
          </p:cNvPr>
          <p:cNvPicPr>
            <a:picLocks noChangeAspect="1"/>
          </p:cNvPicPr>
          <p:nvPr/>
        </p:nvPicPr>
        <p:blipFill>
          <a:blip r:embed="rId3"/>
          <a:stretch>
            <a:fillRect/>
          </a:stretch>
        </p:blipFill>
        <p:spPr>
          <a:xfrm>
            <a:off x="6467706" y="3145079"/>
            <a:ext cx="5019999" cy="3073698"/>
          </a:xfrm>
          <a:prstGeom prst="rect">
            <a:avLst/>
          </a:prstGeom>
        </p:spPr>
      </p:pic>
      <p:sp>
        <p:nvSpPr>
          <p:cNvPr id="9" name="Rectangle 8">
            <a:extLst>
              <a:ext uri="{FF2B5EF4-FFF2-40B4-BE49-F238E27FC236}">
                <a16:creationId xmlns:a16="http://schemas.microsoft.com/office/drawing/2014/main" id="{DE76575D-B562-49FC-AC43-2FEED0897E14}"/>
              </a:ext>
            </a:extLst>
          </p:cNvPr>
          <p:cNvSpPr/>
          <p:nvPr/>
        </p:nvSpPr>
        <p:spPr>
          <a:xfrm>
            <a:off x="6467706" y="5943631"/>
            <a:ext cx="510143" cy="275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DEAF0F2-01E8-2E25-37BF-6FCA8CDF0325}"/>
              </a:ext>
            </a:extLst>
          </p:cNvPr>
          <p:cNvSpPr txBox="1"/>
          <p:nvPr/>
        </p:nvSpPr>
        <p:spPr>
          <a:xfrm>
            <a:off x="1260629" y="5028705"/>
            <a:ext cx="4463666" cy="646331"/>
          </a:xfrm>
          <a:prstGeom prst="rect">
            <a:avLst/>
          </a:prstGeom>
          <a:noFill/>
        </p:spPr>
        <p:txBody>
          <a:bodyPr wrap="square" rtlCol="0">
            <a:spAutoFit/>
          </a:bodyPr>
          <a:lstStyle/>
          <a:p>
            <a:r>
              <a:rPr lang="fr-FR" dirty="0"/>
              <a:t>L’utilisateur a également la possibilité de créer un nouveau modèle</a:t>
            </a:r>
          </a:p>
        </p:txBody>
      </p:sp>
    </p:spTree>
    <p:extLst>
      <p:ext uri="{BB962C8B-B14F-4D97-AF65-F5344CB8AC3E}">
        <p14:creationId xmlns:p14="http://schemas.microsoft.com/office/powerpoint/2010/main" val="273043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23</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78401" y="578190"/>
            <a:ext cx="10515600" cy="739672"/>
          </a:xfrm>
        </p:spPr>
        <p:txBody>
          <a:bodyPr>
            <a:normAutofit fontScale="90000"/>
          </a:bodyPr>
          <a:lstStyle/>
          <a:p>
            <a:r>
              <a:rPr lang="fr-FR" dirty="0"/>
              <a:t>Créer une écriture à partir d’un modèle</a:t>
            </a:r>
          </a:p>
        </p:txBody>
      </p:sp>
      <p:pic>
        <p:nvPicPr>
          <p:cNvPr id="4" name="Image 3">
            <a:extLst>
              <a:ext uri="{FF2B5EF4-FFF2-40B4-BE49-F238E27FC236}">
                <a16:creationId xmlns:a16="http://schemas.microsoft.com/office/drawing/2014/main" id="{1D28F195-5134-7084-217B-21A3006088E4}"/>
              </a:ext>
            </a:extLst>
          </p:cNvPr>
          <p:cNvPicPr>
            <a:picLocks noChangeAspect="1"/>
          </p:cNvPicPr>
          <p:nvPr/>
        </p:nvPicPr>
        <p:blipFill>
          <a:blip r:embed="rId2"/>
          <a:stretch>
            <a:fillRect/>
          </a:stretch>
        </p:blipFill>
        <p:spPr>
          <a:xfrm>
            <a:off x="419100" y="1324849"/>
            <a:ext cx="11353800" cy="2104151"/>
          </a:xfrm>
          <a:prstGeom prst="rect">
            <a:avLst/>
          </a:prstGeom>
        </p:spPr>
      </p:pic>
      <p:sp>
        <p:nvSpPr>
          <p:cNvPr id="5" name="ZoneTexte 4">
            <a:extLst>
              <a:ext uri="{FF2B5EF4-FFF2-40B4-BE49-F238E27FC236}">
                <a16:creationId xmlns:a16="http://schemas.microsoft.com/office/drawing/2014/main" id="{E9E90A2F-8D28-DADB-8079-D355501764F2}"/>
              </a:ext>
            </a:extLst>
          </p:cNvPr>
          <p:cNvSpPr txBox="1"/>
          <p:nvPr/>
        </p:nvSpPr>
        <p:spPr>
          <a:xfrm>
            <a:off x="419100" y="3472548"/>
            <a:ext cx="10298097" cy="369332"/>
          </a:xfrm>
          <a:prstGeom prst="rect">
            <a:avLst/>
          </a:prstGeom>
          <a:noFill/>
        </p:spPr>
        <p:txBody>
          <a:bodyPr wrap="square" rtlCol="0">
            <a:spAutoFit/>
          </a:bodyPr>
          <a:lstStyle/>
          <a:p>
            <a:r>
              <a:rPr lang="fr-FR" dirty="0"/>
              <a:t>Une fois le modèle sélectionné, il faut </a:t>
            </a:r>
            <a:r>
              <a:rPr lang="fr-FR" b="1" dirty="0">
                <a:solidFill>
                  <a:srgbClr val="FF0000"/>
                </a:solidFill>
              </a:rPr>
              <a:t>générer les écritures</a:t>
            </a:r>
          </a:p>
        </p:txBody>
      </p:sp>
      <p:pic>
        <p:nvPicPr>
          <p:cNvPr id="8" name="Image 7">
            <a:extLst>
              <a:ext uri="{FF2B5EF4-FFF2-40B4-BE49-F238E27FC236}">
                <a16:creationId xmlns:a16="http://schemas.microsoft.com/office/drawing/2014/main" id="{1A871CDA-76A6-FDF7-3F15-A31558B44CC0}"/>
              </a:ext>
            </a:extLst>
          </p:cNvPr>
          <p:cNvPicPr>
            <a:picLocks noChangeAspect="1"/>
          </p:cNvPicPr>
          <p:nvPr/>
        </p:nvPicPr>
        <p:blipFill>
          <a:blip r:embed="rId3"/>
          <a:stretch>
            <a:fillRect/>
          </a:stretch>
        </p:blipFill>
        <p:spPr>
          <a:xfrm>
            <a:off x="419100" y="3878086"/>
            <a:ext cx="11416683" cy="1096440"/>
          </a:xfrm>
          <a:prstGeom prst="rect">
            <a:avLst/>
          </a:prstGeom>
        </p:spPr>
      </p:pic>
      <p:sp>
        <p:nvSpPr>
          <p:cNvPr id="9" name="ZoneTexte 8">
            <a:extLst>
              <a:ext uri="{FF2B5EF4-FFF2-40B4-BE49-F238E27FC236}">
                <a16:creationId xmlns:a16="http://schemas.microsoft.com/office/drawing/2014/main" id="{17C5AF3C-DCD6-513A-3BA6-50B1F7CA7018}"/>
              </a:ext>
            </a:extLst>
          </p:cNvPr>
          <p:cNvSpPr txBox="1"/>
          <p:nvPr/>
        </p:nvSpPr>
        <p:spPr>
          <a:xfrm>
            <a:off x="419099" y="5027772"/>
            <a:ext cx="10298097" cy="1200329"/>
          </a:xfrm>
          <a:prstGeom prst="rect">
            <a:avLst/>
          </a:prstGeom>
          <a:noFill/>
        </p:spPr>
        <p:txBody>
          <a:bodyPr wrap="square" rtlCol="0">
            <a:spAutoFit/>
          </a:bodyPr>
          <a:lstStyle/>
          <a:p>
            <a:r>
              <a:rPr lang="fr-FR" dirty="0"/>
              <a:t>L’écriture est en statut </a:t>
            </a:r>
            <a:r>
              <a:rPr lang="fr-FR" b="1" dirty="0">
                <a:solidFill>
                  <a:srgbClr val="FF0000"/>
                </a:solidFill>
              </a:rPr>
              <a:t>brouillard</a:t>
            </a:r>
            <a:r>
              <a:rPr lang="fr-FR" dirty="0"/>
              <a:t>. C’est à l’utilisateur de vérifier son contenu et de renseigner les montants,</a:t>
            </a:r>
          </a:p>
          <a:p>
            <a:r>
              <a:rPr lang="fr-FR" dirty="0"/>
              <a:t>Pour cela, il faut accéder à la modification de l’écriture en cliquant sur</a:t>
            </a:r>
          </a:p>
          <a:p>
            <a:endParaRPr lang="fr-FR" dirty="0"/>
          </a:p>
          <a:p>
            <a:r>
              <a:rPr lang="fr-FR" dirty="0"/>
              <a:t>		Reprendre les diapositives 14 à 18 pour valider l’écriture </a:t>
            </a:r>
          </a:p>
        </p:txBody>
      </p:sp>
      <p:pic>
        <p:nvPicPr>
          <p:cNvPr id="13" name="Image 12">
            <a:extLst>
              <a:ext uri="{FF2B5EF4-FFF2-40B4-BE49-F238E27FC236}">
                <a16:creationId xmlns:a16="http://schemas.microsoft.com/office/drawing/2014/main" id="{2E9B8DC5-56E0-6755-73A2-5C14D1EB8301}"/>
              </a:ext>
            </a:extLst>
          </p:cNvPr>
          <p:cNvPicPr>
            <a:picLocks noChangeAspect="1"/>
          </p:cNvPicPr>
          <p:nvPr/>
        </p:nvPicPr>
        <p:blipFill>
          <a:blip r:embed="rId4"/>
          <a:stretch>
            <a:fillRect/>
          </a:stretch>
        </p:blipFill>
        <p:spPr>
          <a:xfrm>
            <a:off x="7101211" y="5344662"/>
            <a:ext cx="924202" cy="376977"/>
          </a:xfrm>
          <a:prstGeom prst="rect">
            <a:avLst/>
          </a:prstGeom>
        </p:spPr>
      </p:pic>
    </p:spTree>
    <p:extLst>
      <p:ext uri="{BB962C8B-B14F-4D97-AF65-F5344CB8AC3E}">
        <p14:creationId xmlns:p14="http://schemas.microsoft.com/office/powerpoint/2010/main" val="3570013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24</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715573" y="522019"/>
            <a:ext cx="10515600" cy="739672"/>
          </a:xfrm>
        </p:spPr>
        <p:txBody>
          <a:bodyPr>
            <a:normAutofit/>
          </a:bodyPr>
          <a:lstStyle/>
          <a:p>
            <a:r>
              <a:rPr lang="fr-FR" dirty="0"/>
              <a:t>Imprimer une écriture comptable</a:t>
            </a:r>
          </a:p>
        </p:txBody>
      </p:sp>
      <p:pic>
        <p:nvPicPr>
          <p:cNvPr id="5" name="Image 4" descr="Une image contenant texte, capture d’écran, ordinateur, ordinateur portable&#10;&#10;Description générée automatiquement">
            <a:extLst>
              <a:ext uri="{FF2B5EF4-FFF2-40B4-BE49-F238E27FC236}">
                <a16:creationId xmlns:a16="http://schemas.microsoft.com/office/drawing/2014/main" id="{D192CF1A-CDFA-AE85-059F-95D96B42A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9" y="1326740"/>
            <a:ext cx="9829738" cy="4797117"/>
          </a:xfrm>
          <a:prstGeom prst="rect">
            <a:avLst/>
          </a:prstGeom>
        </p:spPr>
      </p:pic>
    </p:spTree>
    <p:extLst>
      <p:ext uri="{BB962C8B-B14F-4D97-AF65-F5344CB8AC3E}">
        <p14:creationId xmlns:p14="http://schemas.microsoft.com/office/powerpoint/2010/main" val="293445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6D66EA2-803E-7DEF-DB16-F4D7C4A956E4}"/>
              </a:ext>
            </a:extLst>
          </p:cNvPr>
          <p:cNvSpPr>
            <a:spLocks noGrp="1"/>
          </p:cNvSpPr>
          <p:nvPr>
            <p:ph type="sldNum" sz="quarter" idx="10"/>
          </p:nvPr>
        </p:nvSpPr>
        <p:spPr/>
        <p:txBody>
          <a:bodyPr/>
          <a:lstStyle/>
          <a:p>
            <a:fld id="{07BBA289-C7AD-49A4-B28C-D3389E1EE99E}" type="slidenum">
              <a:rPr lang="fr-FR" smtClean="0"/>
              <a:pPr/>
              <a:t>25</a:t>
            </a:fld>
            <a:endParaRPr lang="fr-FR"/>
          </a:p>
        </p:txBody>
      </p:sp>
      <p:sp>
        <p:nvSpPr>
          <p:cNvPr id="6" name="Titre 5">
            <a:extLst>
              <a:ext uri="{FF2B5EF4-FFF2-40B4-BE49-F238E27FC236}">
                <a16:creationId xmlns:a16="http://schemas.microsoft.com/office/drawing/2014/main" id="{B2451311-81B2-EFA7-C367-6972A751C8E7}"/>
              </a:ext>
            </a:extLst>
          </p:cNvPr>
          <p:cNvSpPr>
            <a:spLocks noGrp="1"/>
          </p:cNvSpPr>
          <p:nvPr>
            <p:ph type="title"/>
          </p:nvPr>
        </p:nvSpPr>
        <p:spPr>
          <a:xfrm>
            <a:off x="698810" y="616028"/>
            <a:ext cx="10515600" cy="739672"/>
          </a:xfrm>
        </p:spPr>
        <p:txBody>
          <a:bodyPr>
            <a:normAutofit/>
          </a:bodyPr>
          <a:lstStyle/>
          <a:p>
            <a:r>
              <a:rPr lang="fr-FR" sz="3600" dirty="0">
                <a:latin typeface="DejaVu Sans"/>
              </a:rPr>
              <a:t>Les Fichiers d'Ecritures Comptables (FEC)</a:t>
            </a:r>
          </a:p>
        </p:txBody>
      </p:sp>
      <p:sp>
        <p:nvSpPr>
          <p:cNvPr id="7" name="ZoneTexte 6">
            <a:extLst>
              <a:ext uri="{FF2B5EF4-FFF2-40B4-BE49-F238E27FC236}">
                <a16:creationId xmlns:a16="http://schemas.microsoft.com/office/drawing/2014/main" id="{AFAFC741-5AD2-C683-87C1-0B749F564E55}"/>
              </a:ext>
            </a:extLst>
          </p:cNvPr>
          <p:cNvSpPr txBox="1"/>
          <p:nvPr/>
        </p:nvSpPr>
        <p:spPr>
          <a:xfrm>
            <a:off x="696951" y="1431073"/>
            <a:ext cx="10705170" cy="5247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Le FEC doit respecter les conditions de forme énoncées à l'article A 47A-1 du LPF (Livre des Procédures Fiscales)</a:t>
            </a:r>
          </a:p>
          <a:p>
            <a:endParaRPr lang="fr-FR" dirty="0">
              <a:cs typeface="Calibri"/>
            </a:endParaRPr>
          </a:p>
          <a:p>
            <a:r>
              <a:rPr lang="fr-FR" b="1" dirty="0">
                <a:solidFill>
                  <a:srgbClr val="4A5E81"/>
                </a:solidFill>
              </a:rPr>
              <a:t>Article A47 A-1</a:t>
            </a:r>
            <a:endParaRPr lang="fr-FR" dirty="0"/>
          </a:p>
          <a:p>
            <a:r>
              <a:rPr lang="fr-FR" b="1" dirty="0">
                <a:solidFill>
                  <a:srgbClr val="D51622"/>
                </a:solidFill>
              </a:rPr>
              <a:t>Version en vigueur depuis le 02 août 2013</a:t>
            </a:r>
            <a:endParaRPr lang="fr-FR" dirty="0"/>
          </a:p>
          <a:p>
            <a:endParaRPr lang="en-US" dirty="0"/>
          </a:p>
          <a:p>
            <a:r>
              <a:rPr lang="fr-FR" sz="1100" b="1" u="sng" dirty="0">
                <a:solidFill>
                  <a:srgbClr val="4A5E81"/>
                </a:solidFill>
                <a:ea typeface="+mn-lt"/>
                <a:cs typeface="+mn-lt"/>
                <a:hlinkClick r:id="rId2"/>
              </a:rPr>
              <a:t>Modifié par Arrêté du 29 juillet 2013 - art. 1</a:t>
            </a:r>
            <a:br>
              <a:rPr lang="fr-FR" sz="1100" b="1" u="sng" dirty="0">
                <a:solidFill>
                  <a:srgbClr val="4A5E81"/>
                </a:solidFill>
                <a:ea typeface="+mn-lt"/>
                <a:cs typeface="+mn-lt"/>
                <a:hlinkClick r:id="rId2"/>
              </a:rPr>
            </a:br>
            <a:endParaRPr lang="fr-FR" sz="1100" b="1" u="sng">
              <a:solidFill>
                <a:srgbClr val="4A5E81"/>
              </a:solidFill>
              <a:ea typeface="+mn-lt"/>
              <a:cs typeface="+mn-lt"/>
            </a:endParaRPr>
          </a:p>
          <a:p>
            <a:r>
              <a:rPr lang="fr-FR" sz="1100" dirty="0">
                <a:ea typeface="+mn-lt"/>
                <a:cs typeface="+mn-lt"/>
              </a:rPr>
              <a:t>I. – Les copies mentionnées au I de l'article </a:t>
            </a:r>
            <a:r>
              <a:rPr lang="fr-FR" sz="1100" u="sng" dirty="0">
                <a:solidFill>
                  <a:srgbClr val="4A5E81"/>
                </a:solidFill>
                <a:ea typeface="+mn-lt"/>
                <a:cs typeface="+mn-lt"/>
                <a:hlinkClick r:id="rId3"/>
              </a:rPr>
              <a:t>L. 47 A </a:t>
            </a:r>
            <a:r>
              <a:rPr lang="fr-FR" sz="1100" dirty="0">
                <a:ea typeface="+mn-lt"/>
                <a:cs typeface="+mn-lt"/>
              </a:rPr>
              <a:t>sont transmises, sous forme de fichiers à plat, à organisation séquentielle et structure zonée remplissant les critères suivants :</a:t>
            </a:r>
            <a:endParaRPr lang="fr-FR" dirty="0"/>
          </a:p>
          <a:p>
            <a:r>
              <a:rPr lang="fr-FR" sz="1100" dirty="0">
                <a:ea typeface="+mn-lt"/>
                <a:cs typeface="+mn-lt"/>
              </a:rPr>
              <a:t>1° Les enregistrements sont séparés par le caractère de contrôle Retour chariot et/ ou Fin de ligne ;</a:t>
            </a:r>
            <a:endParaRPr lang="fr-FR" dirty="0"/>
          </a:p>
          <a:p>
            <a:r>
              <a:rPr lang="fr-FR" sz="1100" dirty="0">
                <a:ea typeface="+mn-lt"/>
                <a:cs typeface="+mn-lt"/>
              </a:rPr>
              <a:t>2° Ils peuvent être de type mono ou </a:t>
            </a:r>
            <a:r>
              <a:rPr lang="fr-FR" sz="1100" dirty="0" err="1">
                <a:ea typeface="+mn-lt"/>
                <a:cs typeface="+mn-lt"/>
              </a:rPr>
              <a:t>multistructures</a:t>
            </a:r>
            <a:r>
              <a:rPr lang="fr-FR" sz="1100" dirty="0">
                <a:ea typeface="+mn-lt"/>
                <a:cs typeface="+mn-lt"/>
              </a:rPr>
              <a:t> ;</a:t>
            </a:r>
            <a:endParaRPr lang="fr-FR" dirty="0"/>
          </a:p>
          <a:p>
            <a:r>
              <a:rPr lang="fr-FR" sz="1100" dirty="0">
                <a:ea typeface="+mn-lt"/>
                <a:cs typeface="+mn-lt"/>
              </a:rPr>
              <a:t>3° La longueur des enregistrements peut être fixe ou variable, avec ou sans séparateur de zone ;</a:t>
            </a:r>
            <a:endParaRPr lang="fr-FR" dirty="0"/>
          </a:p>
          <a:p>
            <a:r>
              <a:rPr lang="fr-FR" sz="1100" dirty="0">
                <a:ea typeface="+mn-lt"/>
                <a:cs typeface="+mn-lt"/>
              </a:rPr>
              <a:t>4° Le caractère séparateur de zone éventuellement utilisé est unique et non équivoque dans chaque fichier.</a:t>
            </a:r>
            <a:endParaRPr lang="fr-FR" dirty="0"/>
          </a:p>
          <a:p>
            <a:r>
              <a:rPr lang="fr-FR" sz="1100" dirty="0">
                <a:ea typeface="+mn-lt"/>
                <a:cs typeface="+mn-lt"/>
              </a:rPr>
              <a:t>II. – Chaque fichier remis est obligatoirement accompagné d'une description, qui précise :</a:t>
            </a:r>
            <a:endParaRPr lang="fr-FR" dirty="0"/>
          </a:p>
          <a:p>
            <a:r>
              <a:rPr lang="fr-FR" sz="1100" dirty="0">
                <a:ea typeface="+mn-lt"/>
                <a:cs typeface="+mn-lt"/>
              </a:rPr>
              <a:t>1° Le nom, la nature et la signification de chaque zone ;</a:t>
            </a:r>
            <a:endParaRPr lang="fr-FR" dirty="0"/>
          </a:p>
          <a:p>
            <a:r>
              <a:rPr lang="fr-FR" sz="1100" dirty="0">
                <a:ea typeface="+mn-lt"/>
                <a:cs typeface="+mn-lt"/>
              </a:rPr>
              <a:t>2° La signification des codes utilisés comme valeurs de zone ;</a:t>
            </a:r>
            <a:endParaRPr lang="fr-FR" dirty="0"/>
          </a:p>
          <a:p>
            <a:r>
              <a:rPr lang="fr-FR" sz="1100" dirty="0">
                <a:ea typeface="+mn-lt"/>
                <a:cs typeface="+mn-lt"/>
              </a:rPr>
              <a:t>3° Toutes les informations techniques nécessaires au traitement des fichiers, et notamment le jeu de caractères utilisé, le type de structure, la longueur des enregistrements, les caractères séparateur de zone et séparateur d'enregistrement.</a:t>
            </a:r>
            <a:endParaRPr lang="fr-FR" dirty="0"/>
          </a:p>
          <a:p>
            <a:r>
              <a:rPr lang="fr-FR" sz="1100" dirty="0">
                <a:ea typeface="+mn-lt"/>
                <a:cs typeface="+mn-lt"/>
              </a:rPr>
              <a:t>III. – Le codage des informations doit être conforme aux spécifications suivantes :</a:t>
            </a:r>
            <a:endParaRPr lang="fr-FR" dirty="0"/>
          </a:p>
          <a:p>
            <a:r>
              <a:rPr lang="fr-FR" sz="1100" dirty="0">
                <a:ea typeface="+mn-lt"/>
                <a:cs typeface="+mn-lt"/>
              </a:rPr>
              <a:t>1° Les caractères utilisés appartiennent à l'un des jeux de caractères ASCII, norme ISO 8859-15 ou EBCDIC ;</a:t>
            </a:r>
            <a:endParaRPr lang="fr-FR" dirty="0"/>
          </a:p>
          <a:p>
            <a:r>
              <a:rPr lang="fr-FR" sz="1100" dirty="0">
                <a:ea typeface="+mn-lt"/>
                <a:cs typeface="+mn-lt"/>
              </a:rPr>
              <a:t>2° Les valeurs numériques sont exprimées en mode caractère et en base décimale, cadrées à droite et complétées à gauche par des zéros pour les zones de longueur fixe. Le signe est indiqué par le premier caractère à partir de la gauche. La virgule sépare la fraction entière de la partie décimale. Aucun séparateur de millier n'est accepté ;</a:t>
            </a:r>
            <a:endParaRPr lang="fr-FR" dirty="0"/>
          </a:p>
          <a:p>
            <a:r>
              <a:rPr lang="fr-FR" sz="1100" dirty="0">
                <a:ea typeface="+mn-lt"/>
                <a:cs typeface="+mn-lt"/>
              </a:rPr>
              <a:t>3° Les zones alphanumériques sont cadrées à gauche et complétées à droite par des espaces ;</a:t>
            </a:r>
            <a:endParaRPr lang="fr-FR" dirty="0"/>
          </a:p>
          <a:p>
            <a:r>
              <a:rPr lang="fr-FR" sz="1100" dirty="0">
                <a:ea typeface="+mn-lt"/>
                <a:cs typeface="+mn-lt"/>
              </a:rPr>
              <a:t>4° Les dates sont exprimées au format AAAAMMJJ sans séparateur. Les heures sont exprimées au format HH : MM : SS.</a:t>
            </a:r>
            <a:endParaRPr lang="fr-FR" dirty="0"/>
          </a:p>
          <a:p>
            <a:endParaRPr lang="fr-FR" sz="1100" dirty="0">
              <a:cs typeface="Calibri"/>
            </a:endParaRPr>
          </a:p>
          <a:p>
            <a:endParaRPr lang="fr-FR" dirty="0">
              <a:cs typeface="Calibri"/>
            </a:endParaRPr>
          </a:p>
          <a:p>
            <a:endParaRPr lang="fr-FR" dirty="0">
              <a:cs typeface="Calibri"/>
            </a:endParaRPr>
          </a:p>
        </p:txBody>
      </p:sp>
    </p:spTree>
    <p:extLst>
      <p:ext uri="{BB962C8B-B14F-4D97-AF65-F5344CB8AC3E}">
        <p14:creationId xmlns:p14="http://schemas.microsoft.com/office/powerpoint/2010/main" val="2795454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30C0F4C-B6ED-545C-27EC-367469DC2924}"/>
              </a:ext>
            </a:extLst>
          </p:cNvPr>
          <p:cNvSpPr>
            <a:spLocks noGrp="1"/>
          </p:cNvSpPr>
          <p:nvPr>
            <p:ph type="sldNum" sz="quarter" idx="10"/>
          </p:nvPr>
        </p:nvSpPr>
        <p:spPr/>
        <p:txBody>
          <a:bodyPr/>
          <a:lstStyle/>
          <a:p>
            <a:fld id="{07BBA289-C7AD-49A4-B28C-D3389E1EE99E}" type="slidenum">
              <a:rPr lang="fr-FR" smtClean="0"/>
              <a:pPr/>
              <a:t>26</a:t>
            </a:fld>
            <a:endParaRPr lang="fr-FR"/>
          </a:p>
        </p:txBody>
      </p:sp>
      <p:sp>
        <p:nvSpPr>
          <p:cNvPr id="4" name="Titre 3">
            <a:extLst>
              <a:ext uri="{FF2B5EF4-FFF2-40B4-BE49-F238E27FC236}">
                <a16:creationId xmlns:a16="http://schemas.microsoft.com/office/drawing/2014/main" id="{17D6831F-FDFF-FA18-5BAA-BEA84BE9F547}"/>
              </a:ext>
            </a:extLst>
          </p:cNvPr>
          <p:cNvSpPr>
            <a:spLocks noGrp="1"/>
          </p:cNvSpPr>
          <p:nvPr>
            <p:ph type="title"/>
          </p:nvPr>
        </p:nvSpPr>
        <p:spPr>
          <a:xfrm>
            <a:off x="745273" y="588151"/>
            <a:ext cx="10515600" cy="739672"/>
          </a:xfrm>
        </p:spPr>
        <p:txBody>
          <a:bodyPr>
            <a:normAutofit/>
          </a:bodyPr>
          <a:lstStyle/>
          <a:p>
            <a:r>
              <a:rPr lang="fr-FR" sz="3600" dirty="0">
                <a:latin typeface="DejaVu Sans"/>
              </a:rPr>
              <a:t>Les Fichiers d'Ecritures Comptables (FEC)</a:t>
            </a:r>
          </a:p>
        </p:txBody>
      </p:sp>
      <p:sp>
        <p:nvSpPr>
          <p:cNvPr id="5" name="ZoneTexte 4">
            <a:extLst>
              <a:ext uri="{FF2B5EF4-FFF2-40B4-BE49-F238E27FC236}">
                <a16:creationId xmlns:a16="http://schemas.microsoft.com/office/drawing/2014/main" id="{C75D2F3A-850D-60E0-D7FE-90A28175CC3A}"/>
              </a:ext>
            </a:extLst>
          </p:cNvPr>
          <p:cNvSpPr txBox="1"/>
          <p:nvPr/>
        </p:nvSpPr>
        <p:spPr>
          <a:xfrm>
            <a:off x="837259" y="1241777"/>
            <a:ext cx="10423407"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100" dirty="0">
                <a:ea typeface="+mn-lt"/>
                <a:cs typeface="+mn-lt"/>
              </a:rPr>
              <a:t>IV. – En accord avec le service vérificateur, d'autres solutions d'échange peuvent être retenues dans la mesure où elles sont de nature à faciliter le traitement des données transmises.</a:t>
            </a:r>
            <a:endParaRPr lang="fr-FR">
              <a:cs typeface="Calibri"/>
            </a:endParaRPr>
          </a:p>
          <a:p>
            <a:r>
              <a:rPr lang="fr-FR" sz="1100" dirty="0">
                <a:ea typeface="+mn-lt"/>
                <a:cs typeface="+mn-lt"/>
              </a:rPr>
              <a:t>V. – Les copies de fichiers sont remises sur des disques optiques de type CD ou DVD non réinscriptibles, clôturés de telle sorte qu'ils ne puissent plus recevoir de données et utilisant le système de fichiers UDF et/ ou ISO 9660.</a:t>
            </a:r>
            <a:endParaRPr lang="fr-FR" dirty="0"/>
          </a:p>
          <a:p>
            <a:r>
              <a:rPr lang="fr-FR" sz="1100" dirty="0">
                <a:ea typeface="+mn-lt"/>
                <a:cs typeface="+mn-lt"/>
              </a:rPr>
              <a:t>En accord avec le service vérificateur, d'autre supports pourront être utilisés.</a:t>
            </a:r>
            <a:endParaRPr lang="fr-FR" dirty="0"/>
          </a:p>
          <a:p>
            <a:r>
              <a:rPr lang="fr-FR" sz="1100" dirty="0">
                <a:ea typeface="+mn-lt"/>
                <a:cs typeface="+mn-lt"/>
              </a:rPr>
              <a:t>VI. – Les copies des fichiers mentionnées au I de l'article L. 47 A sont transmises, au choix du contribuable sous forme de :</a:t>
            </a:r>
            <a:endParaRPr lang="fr-FR" dirty="0"/>
          </a:p>
          <a:p>
            <a:r>
              <a:rPr lang="fr-FR" sz="1100" dirty="0">
                <a:ea typeface="+mn-lt"/>
                <a:cs typeface="+mn-lt"/>
              </a:rPr>
              <a:t>1° Fichiers à plat, à organisation séquentielle et structure zonée remplissant les critères suivants :</a:t>
            </a:r>
            <a:endParaRPr lang="fr-FR" dirty="0"/>
          </a:p>
          <a:p>
            <a:r>
              <a:rPr lang="fr-FR" sz="1100" dirty="0">
                <a:ea typeface="+mn-lt"/>
                <a:cs typeface="+mn-lt"/>
              </a:rPr>
              <a:t>a. Les enregistrements sont séparés par le caractère de contrôle Retour chariot et/ ou Fin de ligne ;</a:t>
            </a:r>
            <a:endParaRPr lang="fr-FR" dirty="0"/>
          </a:p>
          <a:p>
            <a:r>
              <a:rPr lang="fr-FR" sz="1100" dirty="0">
                <a:ea typeface="+mn-lt"/>
                <a:cs typeface="+mn-lt"/>
              </a:rPr>
              <a:t>b. La longueur des enregistrements peut être fixe ou variable ;</a:t>
            </a:r>
            <a:endParaRPr lang="fr-FR">
              <a:cs typeface="Calibri" panose="020F0502020204030204"/>
            </a:endParaRPr>
          </a:p>
          <a:p>
            <a:r>
              <a:rPr lang="fr-FR" sz="1100" dirty="0">
                <a:ea typeface="+mn-lt"/>
                <a:cs typeface="+mn-lt"/>
              </a:rPr>
              <a:t>c. Les zones sont obligatoirement séparées par une tabulation ou le caractère " | " ;</a:t>
            </a:r>
            <a:endParaRPr lang="fr-FR">
              <a:cs typeface="Calibri" panose="020F0502020204030204"/>
            </a:endParaRPr>
          </a:p>
          <a:p>
            <a:r>
              <a:rPr lang="fr-FR" sz="1100" dirty="0">
                <a:ea typeface="+mn-lt"/>
                <a:cs typeface="+mn-lt"/>
              </a:rPr>
              <a:t>2° Fichiers structurés, codés en XML, respectant la structure du fichier XSD dont les spécifications sont consultables sur internet sur le site public </a:t>
            </a:r>
            <a:r>
              <a:rPr lang="fr-FR" sz="1100" u="sng" dirty="0">
                <a:solidFill>
                  <a:srgbClr val="4A5E81"/>
                </a:solidFill>
                <a:ea typeface="+mn-lt"/>
                <a:cs typeface="+mn-lt"/>
                <a:hlinkClick r:id="rId2"/>
              </a:rPr>
              <a:t>http :// www. impots. gouv. fr/</a:t>
            </a:r>
            <a:r>
              <a:rPr lang="fr-FR" sz="1100" dirty="0">
                <a:ea typeface="+mn-lt"/>
                <a:cs typeface="+mn-lt"/>
              </a:rPr>
              <a:t>.</a:t>
            </a:r>
            <a:endParaRPr lang="fr-FR" dirty="0"/>
          </a:p>
          <a:p>
            <a:r>
              <a:rPr lang="fr-FR" sz="1100" dirty="0">
                <a:ea typeface="+mn-lt"/>
                <a:cs typeface="+mn-lt"/>
              </a:rPr>
              <a:t>VII. – 1° Conformément au premier alinéa du I de l'article L. 47 A, l'ensemble des données comptables et des écritures retracées dans tous les journaux comptables au titre d'un exercice est remis dans un fichier unique, dénommé fichier des écritures comptables, dans lequel les écritures sont classées par ordre chronologique de validation. Ce fichier est constitué des écritures après opérations d'inventaire, hors écritures de centralisation et hors écritures de solde des comptes de charges et de produits. Il comprend les écritures de reprise des soldes de l'exercice antérieur et contient, pour chaque écriture, l'ensemble des données comptables figurant dans le système informatisé comptable de l'entreprise, les dix-huit premières informations devant obligatoirement correspondre, dans l'ordre, à celles listées dans le tableau suivant :</a:t>
            </a:r>
            <a:endParaRPr lang="fr-FR">
              <a:cs typeface="Calibri" panose="020F0502020204030204"/>
            </a:endParaRPr>
          </a:p>
          <a:p>
            <a:pPr algn="l"/>
            <a:endParaRPr lang="fr-FR" dirty="0">
              <a:cs typeface="Calibri"/>
            </a:endParaRPr>
          </a:p>
        </p:txBody>
      </p:sp>
      <p:pic>
        <p:nvPicPr>
          <p:cNvPr id="6" name="Image 6" descr="Une image contenant texte, Appareils électroniques, capture d’écran, Police&#10;&#10;Description générée automatiquement">
            <a:extLst>
              <a:ext uri="{FF2B5EF4-FFF2-40B4-BE49-F238E27FC236}">
                <a16:creationId xmlns:a16="http://schemas.microsoft.com/office/drawing/2014/main" id="{CF8D602B-B17A-23DE-7711-7EEEA41A4C18}"/>
              </a:ext>
            </a:extLst>
          </p:cNvPr>
          <p:cNvPicPr>
            <a:picLocks noChangeAspect="1"/>
          </p:cNvPicPr>
          <p:nvPr/>
        </p:nvPicPr>
        <p:blipFill>
          <a:blip r:embed="rId3"/>
          <a:stretch>
            <a:fillRect/>
          </a:stretch>
        </p:blipFill>
        <p:spPr>
          <a:xfrm>
            <a:off x="1949215" y="4116636"/>
            <a:ext cx="8801570" cy="2604061"/>
          </a:xfrm>
          <a:prstGeom prst="rect">
            <a:avLst/>
          </a:prstGeom>
        </p:spPr>
      </p:pic>
    </p:spTree>
    <p:extLst>
      <p:ext uri="{BB962C8B-B14F-4D97-AF65-F5344CB8AC3E}">
        <p14:creationId xmlns:p14="http://schemas.microsoft.com/office/powerpoint/2010/main" val="1281236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656B85D-18E9-43E2-C378-B9D447077B36}"/>
              </a:ext>
            </a:extLst>
          </p:cNvPr>
          <p:cNvSpPr>
            <a:spLocks noGrp="1"/>
          </p:cNvSpPr>
          <p:nvPr>
            <p:ph type="sldNum" sz="quarter" idx="12"/>
          </p:nvPr>
        </p:nvSpPr>
        <p:spPr/>
        <p:txBody>
          <a:bodyPr/>
          <a:lstStyle/>
          <a:p>
            <a:fld id="{07BBA289-C7AD-49A4-B28C-D3389E1EE99E}" type="slidenum">
              <a:rPr lang="fr-FR" smtClean="0"/>
              <a:t>27</a:t>
            </a:fld>
            <a:endParaRPr lang="fr-FR"/>
          </a:p>
        </p:txBody>
      </p:sp>
      <p:sp>
        <p:nvSpPr>
          <p:cNvPr id="5" name="Titre 4">
            <a:extLst>
              <a:ext uri="{FF2B5EF4-FFF2-40B4-BE49-F238E27FC236}">
                <a16:creationId xmlns:a16="http://schemas.microsoft.com/office/drawing/2014/main" id="{7DA434D6-3ACE-15E6-56D5-B0E5A50E21C4}"/>
              </a:ext>
            </a:extLst>
          </p:cNvPr>
          <p:cNvSpPr>
            <a:spLocks noGrp="1"/>
          </p:cNvSpPr>
          <p:nvPr>
            <p:ph type="title"/>
          </p:nvPr>
        </p:nvSpPr>
        <p:spPr>
          <a:xfrm>
            <a:off x="744814" y="626124"/>
            <a:ext cx="10515600" cy="739672"/>
          </a:xfrm>
        </p:spPr>
        <p:txBody>
          <a:bodyPr>
            <a:normAutofit/>
          </a:bodyPr>
          <a:lstStyle/>
          <a:p>
            <a:r>
              <a:rPr lang="fr-FR" sz="3600" dirty="0">
                <a:latin typeface="DejaVu Sans"/>
              </a:rPr>
              <a:t>Les Fichiers d'Ecritures Comptables (FEC)</a:t>
            </a:r>
            <a:endParaRPr lang="fr-FR" sz="3600" dirty="0"/>
          </a:p>
        </p:txBody>
      </p:sp>
      <p:grpSp>
        <p:nvGrpSpPr>
          <p:cNvPr id="9" name="Groupe 8">
            <a:extLst>
              <a:ext uri="{FF2B5EF4-FFF2-40B4-BE49-F238E27FC236}">
                <a16:creationId xmlns:a16="http://schemas.microsoft.com/office/drawing/2014/main" id="{B087E5F0-A930-446F-BA44-DB73B6C57D0C}"/>
              </a:ext>
            </a:extLst>
          </p:cNvPr>
          <p:cNvGrpSpPr/>
          <p:nvPr/>
        </p:nvGrpSpPr>
        <p:grpSpPr>
          <a:xfrm>
            <a:off x="1826919" y="1221794"/>
            <a:ext cx="9384827" cy="5367153"/>
            <a:chOff x="2024474" y="1250016"/>
            <a:chExt cx="9036754" cy="5216635"/>
          </a:xfrm>
        </p:grpSpPr>
        <p:pic>
          <p:nvPicPr>
            <p:cNvPr id="6" name="Image 6">
              <a:extLst>
                <a:ext uri="{FF2B5EF4-FFF2-40B4-BE49-F238E27FC236}">
                  <a16:creationId xmlns:a16="http://schemas.microsoft.com/office/drawing/2014/main" id="{6FE63465-9EF1-4103-63BA-19CDFDB22373}"/>
                </a:ext>
              </a:extLst>
            </p:cNvPr>
            <p:cNvPicPr>
              <a:picLocks noChangeAspect="1"/>
            </p:cNvPicPr>
            <p:nvPr/>
          </p:nvPicPr>
          <p:blipFill>
            <a:blip r:embed="rId2"/>
            <a:stretch>
              <a:fillRect/>
            </a:stretch>
          </p:blipFill>
          <p:spPr>
            <a:xfrm>
              <a:off x="2024474" y="1250016"/>
              <a:ext cx="9036754" cy="356082"/>
            </a:xfrm>
            <a:prstGeom prst="rect">
              <a:avLst/>
            </a:prstGeom>
          </p:spPr>
        </p:pic>
        <p:pic>
          <p:nvPicPr>
            <p:cNvPr id="7" name="Image 7" descr="Une image contenant texte, capture d’écran, nombre, Police&#10;&#10;Description générée automatiquement">
              <a:extLst>
                <a:ext uri="{FF2B5EF4-FFF2-40B4-BE49-F238E27FC236}">
                  <a16:creationId xmlns:a16="http://schemas.microsoft.com/office/drawing/2014/main" id="{9504491A-5E46-C4CA-6F57-FB5879329509}"/>
                </a:ext>
              </a:extLst>
            </p:cNvPr>
            <p:cNvPicPr>
              <a:picLocks noChangeAspect="1"/>
            </p:cNvPicPr>
            <p:nvPr/>
          </p:nvPicPr>
          <p:blipFill>
            <a:blip r:embed="rId3"/>
            <a:stretch>
              <a:fillRect/>
            </a:stretch>
          </p:blipFill>
          <p:spPr>
            <a:xfrm>
              <a:off x="2144121" y="1607435"/>
              <a:ext cx="8722204" cy="4859216"/>
            </a:xfrm>
            <a:prstGeom prst="rect">
              <a:avLst/>
            </a:prstGeom>
          </p:spPr>
        </p:pic>
      </p:grpSp>
      <p:sp>
        <p:nvSpPr>
          <p:cNvPr id="10" name="Rectangle 9">
            <a:extLst>
              <a:ext uri="{FF2B5EF4-FFF2-40B4-BE49-F238E27FC236}">
                <a16:creationId xmlns:a16="http://schemas.microsoft.com/office/drawing/2014/main" id="{EF8DC08C-452C-A7E5-B0E4-5B96FCCE2E6D}"/>
              </a:ext>
            </a:extLst>
          </p:cNvPr>
          <p:cNvSpPr/>
          <p:nvPr/>
        </p:nvSpPr>
        <p:spPr>
          <a:xfrm>
            <a:off x="5719703" y="1674518"/>
            <a:ext cx="1618074" cy="2540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2757D363-C14F-694B-8290-94237C18DC43}"/>
              </a:ext>
            </a:extLst>
          </p:cNvPr>
          <p:cNvSpPr/>
          <p:nvPr/>
        </p:nvSpPr>
        <p:spPr>
          <a:xfrm>
            <a:off x="5399851" y="4891851"/>
            <a:ext cx="1618074" cy="2540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1A8351AF-6272-40A3-3116-3EBB356543A7}"/>
              </a:ext>
            </a:extLst>
          </p:cNvPr>
          <p:cNvSpPr/>
          <p:nvPr/>
        </p:nvSpPr>
        <p:spPr>
          <a:xfrm>
            <a:off x="5456295" y="5804370"/>
            <a:ext cx="1618074" cy="2540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A98DC3D-EA27-38FB-EEA4-8A05B08F3EFD}"/>
              </a:ext>
            </a:extLst>
          </p:cNvPr>
          <p:cNvSpPr/>
          <p:nvPr/>
        </p:nvSpPr>
        <p:spPr>
          <a:xfrm>
            <a:off x="5672666" y="2050814"/>
            <a:ext cx="1618074" cy="2540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C07956A5-BD0B-F768-1F96-DB660794607B}"/>
              </a:ext>
            </a:extLst>
          </p:cNvPr>
          <p:cNvSpPr/>
          <p:nvPr/>
        </p:nvSpPr>
        <p:spPr>
          <a:xfrm>
            <a:off x="5841999" y="4515555"/>
            <a:ext cx="1618074" cy="2540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AA4810AC-D1D2-147F-EEA9-89F9B133AB2F}"/>
              </a:ext>
            </a:extLst>
          </p:cNvPr>
          <p:cNvSpPr/>
          <p:nvPr/>
        </p:nvSpPr>
        <p:spPr>
          <a:xfrm>
            <a:off x="5569184" y="6171258"/>
            <a:ext cx="1618074" cy="254000"/>
          </a:xfrm>
          <a:prstGeom prst="rect">
            <a:avLst/>
          </a:prstGeom>
          <a:solidFill>
            <a:srgbClr val="F7F7F7"/>
          </a:solidFill>
          <a:ln>
            <a:solidFill>
              <a:srgbClr val="F7F7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8083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FA9BF7A-EE9C-C065-FF9A-F9982F2FDF76}"/>
              </a:ext>
            </a:extLst>
          </p:cNvPr>
          <p:cNvSpPr>
            <a:spLocks noGrp="1"/>
          </p:cNvSpPr>
          <p:nvPr>
            <p:ph type="sldNum" sz="quarter" idx="10"/>
          </p:nvPr>
        </p:nvSpPr>
        <p:spPr/>
        <p:txBody>
          <a:bodyPr/>
          <a:lstStyle/>
          <a:p>
            <a:fld id="{07BBA289-C7AD-49A4-B28C-D3389E1EE99E}" type="slidenum">
              <a:rPr lang="fr-FR" smtClean="0"/>
              <a:pPr/>
              <a:t>28</a:t>
            </a:fld>
            <a:endParaRPr lang="fr-FR"/>
          </a:p>
        </p:txBody>
      </p:sp>
      <p:sp>
        <p:nvSpPr>
          <p:cNvPr id="6" name="Titre 5">
            <a:extLst>
              <a:ext uri="{FF2B5EF4-FFF2-40B4-BE49-F238E27FC236}">
                <a16:creationId xmlns:a16="http://schemas.microsoft.com/office/drawing/2014/main" id="{4931E750-894D-B973-D89F-7A854F8C48CA}"/>
              </a:ext>
            </a:extLst>
          </p:cNvPr>
          <p:cNvSpPr>
            <a:spLocks noGrp="1"/>
          </p:cNvSpPr>
          <p:nvPr>
            <p:ph type="title"/>
          </p:nvPr>
        </p:nvSpPr>
        <p:spPr>
          <a:xfrm>
            <a:off x="717395" y="597443"/>
            <a:ext cx="10515600" cy="739672"/>
          </a:xfrm>
        </p:spPr>
        <p:txBody>
          <a:bodyPr>
            <a:normAutofit/>
          </a:bodyPr>
          <a:lstStyle/>
          <a:p>
            <a:r>
              <a:rPr lang="fr-FR" sz="3600" dirty="0">
                <a:latin typeface="DejaVu Sans"/>
              </a:rPr>
              <a:t>Les Fichiers d'Ecritures Comptables (FEC)</a:t>
            </a:r>
            <a:endParaRPr lang="fr-FR" sz="3600" dirty="0"/>
          </a:p>
        </p:txBody>
      </p:sp>
      <p:sp>
        <p:nvSpPr>
          <p:cNvPr id="7" name="ZoneTexte 6">
            <a:extLst>
              <a:ext uri="{FF2B5EF4-FFF2-40B4-BE49-F238E27FC236}">
                <a16:creationId xmlns:a16="http://schemas.microsoft.com/office/drawing/2014/main" id="{C07B34F4-EC9A-39B5-D277-2422F5AF1FDE}"/>
              </a:ext>
            </a:extLst>
          </p:cNvPr>
          <p:cNvSpPr txBox="1"/>
          <p:nvPr/>
        </p:nvSpPr>
        <p:spPr>
          <a:xfrm>
            <a:off x="752592" y="1232370"/>
            <a:ext cx="1047985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100" dirty="0">
                <a:ea typeface="+mn-lt"/>
                <a:cs typeface="+mn-lt"/>
              </a:rPr>
              <a:t>3° Pour chaque exercice, les premiers numéros d'écritures comptables du fichier correspondent aux écritures de reprise des soldes de l'exercice antérieur ;</a:t>
            </a:r>
            <a:endParaRPr lang="fr-FR" dirty="0"/>
          </a:p>
          <a:p>
            <a:r>
              <a:rPr lang="fr-FR" sz="1100" dirty="0">
                <a:ea typeface="+mn-lt"/>
                <a:cs typeface="+mn-lt"/>
              </a:rPr>
              <a:t>4° Pour les fichiers à plat, la première ligne du fichier comporte le nom des champs, comme défini dans le tableau mentionné au 1° ou 2°.</a:t>
            </a:r>
            <a:endParaRPr lang="fr-FR" dirty="0"/>
          </a:p>
          <a:p>
            <a:endParaRPr lang="fr-FR" sz="1100" dirty="0">
              <a:cs typeface="Calibri"/>
            </a:endParaRPr>
          </a:p>
          <a:p>
            <a:r>
              <a:rPr lang="fr-FR" sz="1100" dirty="0">
                <a:cs typeface="Calibri"/>
              </a:rPr>
              <a:t>(...VIII)</a:t>
            </a:r>
          </a:p>
          <a:p>
            <a:endParaRPr lang="fr-FR" sz="1100" dirty="0">
              <a:cs typeface="Calibri"/>
            </a:endParaRPr>
          </a:p>
          <a:p>
            <a:r>
              <a:rPr lang="fr-FR" sz="1100" dirty="0">
                <a:ea typeface="+mn-lt"/>
                <a:cs typeface="+mn-lt"/>
              </a:rPr>
              <a:t>IX. – Le fichier des écritures comptables est nommé selon la nomenclature suivante :</a:t>
            </a:r>
            <a:endParaRPr lang="fr-FR" dirty="0"/>
          </a:p>
          <a:p>
            <a:r>
              <a:rPr lang="fr-FR" sz="1100" dirty="0" err="1">
                <a:ea typeface="+mn-lt"/>
                <a:cs typeface="+mn-lt"/>
              </a:rPr>
              <a:t>SirenFECAAAAMMJJ</a:t>
            </a:r>
            <a:r>
              <a:rPr lang="fr-FR" sz="1100" dirty="0">
                <a:ea typeface="+mn-lt"/>
                <a:cs typeface="+mn-lt"/>
              </a:rPr>
              <a:t>, où " </a:t>
            </a:r>
            <a:r>
              <a:rPr lang="fr-FR" sz="1100" dirty="0" err="1">
                <a:ea typeface="+mn-lt"/>
                <a:cs typeface="+mn-lt"/>
              </a:rPr>
              <a:t>Siren</a:t>
            </a:r>
            <a:r>
              <a:rPr lang="fr-FR" sz="1100" dirty="0">
                <a:ea typeface="+mn-lt"/>
                <a:cs typeface="+mn-lt"/>
              </a:rPr>
              <a:t> " est le </a:t>
            </a:r>
            <a:r>
              <a:rPr lang="fr-FR" sz="1100" dirty="0" err="1">
                <a:ea typeface="+mn-lt"/>
                <a:cs typeface="+mn-lt"/>
              </a:rPr>
              <a:t>Siren</a:t>
            </a:r>
            <a:r>
              <a:rPr lang="fr-FR" sz="1100" dirty="0">
                <a:ea typeface="+mn-lt"/>
                <a:cs typeface="+mn-lt"/>
              </a:rPr>
              <a:t> du contribuable mentionné à l'article L. 47 A et AAAAMMJJ la date de clôture de l'exercice comptable.</a:t>
            </a:r>
            <a:endParaRPr lang="fr-FR" dirty="0"/>
          </a:p>
          <a:p>
            <a:r>
              <a:rPr lang="fr-FR" sz="1100" dirty="0">
                <a:ea typeface="+mn-lt"/>
                <a:cs typeface="+mn-lt"/>
              </a:rPr>
              <a:t>X. – Les fichiers comprenant l'information 13 " Sens " doivent obligatoirement répondre à l'une des deux conditions suivantes :</a:t>
            </a:r>
            <a:endParaRPr lang="fr-FR" dirty="0"/>
          </a:p>
          <a:p>
            <a:r>
              <a:rPr lang="fr-FR" sz="1100" dirty="0">
                <a:ea typeface="+mn-lt"/>
                <a:cs typeface="+mn-lt"/>
              </a:rPr>
              <a:t>1° la valeur " D " indique un montant au débit, la valeur " C " indique un montant au crédit ;</a:t>
            </a:r>
            <a:endParaRPr lang="fr-FR" dirty="0"/>
          </a:p>
          <a:p>
            <a:r>
              <a:rPr lang="fr-FR" sz="1100" dirty="0">
                <a:ea typeface="+mn-lt"/>
                <a:cs typeface="+mn-lt"/>
              </a:rPr>
              <a:t>2° la valeur " + 1 " indique un montant au débit, la valeur "-1 " indique un montant au crédit.</a:t>
            </a:r>
            <a:endParaRPr lang="fr-FR" dirty="0"/>
          </a:p>
          <a:p>
            <a:r>
              <a:rPr lang="fr-FR" sz="1100" dirty="0">
                <a:ea typeface="+mn-lt"/>
                <a:cs typeface="+mn-lt"/>
              </a:rPr>
              <a:t>Lorsque les valeurs utilisées sont " + 1/-1 ", il est impératif que celles-ci soient enregistrées sans espace entre les deux caractères, c'est-à-dire entre le " + ou-" et le " 1 ".</a:t>
            </a:r>
            <a:endParaRPr lang="fr-FR" dirty="0"/>
          </a:p>
          <a:p>
            <a:r>
              <a:rPr lang="fr-FR" sz="1100" dirty="0">
                <a:ea typeface="+mn-lt"/>
                <a:cs typeface="+mn-lt"/>
              </a:rPr>
              <a:t>XI. – Chaque fichier remis est accompagné d'une description, qui précise :</a:t>
            </a:r>
            <a:endParaRPr lang="fr-FR" dirty="0"/>
          </a:p>
          <a:p>
            <a:r>
              <a:rPr lang="fr-FR" sz="1100" dirty="0">
                <a:ea typeface="+mn-lt"/>
                <a:cs typeface="+mn-lt"/>
              </a:rPr>
              <a:t>1° Le nom, la nature et la signification de chaque zone ;</a:t>
            </a:r>
            <a:endParaRPr lang="fr-FR" dirty="0"/>
          </a:p>
          <a:p>
            <a:r>
              <a:rPr lang="fr-FR" sz="1100" dirty="0">
                <a:ea typeface="+mn-lt"/>
                <a:cs typeface="+mn-lt"/>
              </a:rPr>
              <a:t>2° La signification des codes utilisés comme valeurs de zone ;</a:t>
            </a:r>
            <a:endParaRPr lang="fr-FR" dirty="0"/>
          </a:p>
          <a:p>
            <a:r>
              <a:rPr lang="fr-FR" sz="1100" dirty="0">
                <a:ea typeface="+mn-lt"/>
                <a:cs typeface="+mn-lt"/>
              </a:rPr>
              <a:t>3° Toutes les informations techniques nécessaires à l'exploitation des fichiers, et notamment le jeu de caractères utilisés, le type de structure, la longueur des enregistrements.</a:t>
            </a:r>
            <a:endParaRPr lang="fr-FR" dirty="0"/>
          </a:p>
          <a:p>
            <a:r>
              <a:rPr lang="fr-FR" sz="1100" dirty="0">
                <a:ea typeface="+mn-lt"/>
                <a:cs typeface="+mn-lt"/>
              </a:rPr>
              <a:t>XII. – Le codage des informations doit être conforme aux spécifications suivantes :</a:t>
            </a:r>
            <a:endParaRPr lang="fr-FR" dirty="0"/>
          </a:p>
          <a:p>
            <a:r>
              <a:rPr lang="fr-FR" sz="1100" dirty="0">
                <a:ea typeface="+mn-lt"/>
                <a:cs typeface="+mn-lt"/>
              </a:rPr>
              <a:t>1° Les caractères utilisés appartiennent à l'un des jeux de caractères ASCII, norme ISO 8859-15 ou jeu de caractères </a:t>
            </a:r>
            <a:r>
              <a:rPr lang="fr-FR" sz="1100" dirty="0" err="1">
                <a:ea typeface="+mn-lt"/>
                <a:cs typeface="+mn-lt"/>
              </a:rPr>
              <a:t>unicode</a:t>
            </a:r>
            <a:r>
              <a:rPr lang="fr-FR" sz="1100" dirty="0">
                <a:ea typeface="+mn-lt"/>
                <a:cs typeface="+mn-lt"/>
              </a:rPr>
              <a:t>, norme ISO/ CEI 10646, de type UTF-8 ;</a:t>
            </a:r>
            <a:endParaRPr lang="fr-FR" dirty="0"/>
          </a:p>
          <a:p>
            <a:r>
              <a:rPr lang="fr-FR" sz="1100" dirty="0">
                <a:ea typeface="+mn-lt"/>
                <a:cs typeface="+mn-lt"/>
              </a:rPr>
              <a:t>2° Les valeurs numériques sont exprimées en mode caractère et en base décimale, cadrées à droite et complétées à gauche par des zéros pour les zones de longueur fixe. La virgule sépare la fraction entière de la partie décimale. Aucun séparateur de millier n'est accepté. Les valeurs numériques peuvent être signées. Le signe est indiqué soit par le premier caractère à partir de la gauche, soit par le dernier caractère figurant à droite de la partie décimale ;</a:t>
            </a:r>
            <a:endParaRPr lang="fr-FR" dirty="0"/>
          </a:p>
          <a:p>
            <a:r>
              <a:rPr lang="fr-FR" sz="1100" dirty="0">
                <a:ea typeface="+mn-lt"/>
                <a:cs typeface="+mn-lt"/>
              </a:rPr>
              <a:t>3° Les zones alphanumériques sont cadrées à gauche et complétées à droite par des espaces pour les zones de longueur fixe ;</a:t>
            </a:r>
            <a:endParaRPr lang="fr-FR" dirty="0"/>
          </a:p>
          <a:p>
            <a:r>
              <a:rPr lang="fr-FR" sz="1100" dirty="0">
                <a:ea typeface="+mn-lt"/>
                <a:cs typeface="+mn-lt"/>
              </a:rPr>
              <a:t>4° Les dates sont exprimées au format AAAAMMJJ sans séparateur.</a:t>
            </a:r>
            <a:endParaRPr lang="fr-FR" dirty="0"/>
          </a:p>
          <a:p>
            <a:r>
              <a:rPr lang="fr-FR" sz="1100" dirty="0">
                <a:ea typeface="+mn-lt"/>
                <a:cs typeface="+mn-lt"/>
              </a:rPr>
              <a:t>XIII. – Les copies des fichiers des écritures comptables sont remises selon les modalités définies en accord avec le service vérificateur.</a:t>
            </a:r>
            <a:endParaRPr lang="fr-FR" dirty="0"/>
          </a:p>
          <a:p>
            <a:r>
              <a:rPr lang="fr-FR" sz="1100" dirty="0">
                <a:ea typeface="+mn-lt"/>
                <a:cs typeface="+mn-lt"/>
              </a:rPr>
              <a:t>Par dérogation au 1° des VII et VIII et en accord avec le service vérificateur, lorsque la volumétrie des données est trop élevée, le fichier peut être scindé en plusieurs parties.</a:t>
            </a:r>
            <a:endParaRPr lang="fr-FR" dirty="0"/>
          </a:p>
          <a:p>
            <a:r>
              <a:rPr lang="fr-FR" sz="1100" dirty="0">
                <a:ea typeface="+mn-lt"/>
                <a:cs typeface="+mn-lt"/>
              </a:rPr>
              <a:t>Dans ce cas, tous les fichiers respectent le format et les normes définis par le présent article et sont remis simultanément. De plus, pour les fichiers à plat, tous les fichiers comportent sur la première ligne d'enregistrement le nom des champs définis dans le présent article.</a:t>
            </a:r>
            <a:endParaRPr lang="fr-FR" dirty="0"/>
          </a:p>
          <a:p>
            <a:endParaRPr lang="fr-FR" sz="1100" dirty="0">
              <a:ea typeface="+mn-lt"/>
              <a:cs typeface="+mn-lt"/>
            </a:endParaRPr>
          </a:p>
          <a:p>
            <a:r>
              <a:rPr lang="fr-FR" sz="1100" dirty="0">
                <a:ea typeface="+mn-lt"/>
                <a:cs typeface="+mn-lt"/>
              </a:rPr>
              <a:t>(...XIV)</a:t>
            </a:r>
            <a:endParaRPr lang="fr-FR" dirty="0"/>
          </a:p>
        </p:txBody>
      </p:sp>
    </p:spTree>
    <p:extLst>
      <p:ext uri="{BB962C8B-B14F-4D97-AF65-F5344CB8AC3E}">
        <p14:creationId xmlns:p14="http://schemas.microsoft.com/office/powerpoint/2010/main" val="1369209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B48310E-C66F-4C45-CF2E-3A8314AE9C3B}"/>
              </a:ext>
            </a:extLst>
          </p:cNvPr>
          <p:cNvSpPr>
            <a:spLocks noGrp="1"/>
          </p:cNvSpPr>
          <p:nvPr>
            <p:ph type="sldNum" sz="quarter" idx="10"/>
          </p:nvPr>
        </p:nvSpPr>
        <p:spPr/>
        <p:txBody>
          <a:bodyPr/>
          <a:lstStyle/>
          <a:p>
            <a:fld id="{07BBA289-C7AD-49A4-B28C-D3389E1EE99E}" type="slidenum">
              <a:rPr lang="fr-FR" smtClean="0"/>
              <a:pPr/>
              <a:t>29</a:t>
            </a:fld>
            <a:endParaRPr lang="fr-FR"/>
          </a:p>
        </p:txBody>
      </p:sp>
      <p:sp>
        <p:nvSpPr>
          <p:cNvPr id="6" name="Titre 5">
            <a:extLst>
              <a:ext uri="{FF2B5EF4-FFF2-40B4-BE49-F238E27FC236}">
                <a16:creationId xmlns:a16="http://schemas.microsoft.com/office/drawing/2014/main" id="{9304D50B-D6BD-F33D-4332-CD4F4EB3F318}"/>
              </a:ext>
            </a:extLst>
          </p:cNvPr>
          <p:cNvSpPr>
            <a:spLocks noGrp="1"/>
          </p:cNvSpPr>
          <p:nvPr>
            <p:ph type="title"/>
          </p:nvPr>
        </p:nvSpPr>
        <p:spPr>
          <a:xfrm>
            <a:off x="745273" y="476638"/>
            <a:ext cx="10515600" cy="739672"/>
          </a:xfrm>
        </p:spPr>
        <p:txBody>
          <a:bodyPr/>
          <a:lstStyle/>
          <a:p>
            <a:r>
              <a:rPr lang="fr-FR" dirty="0">
                <a:latin typeface="DejaVu Sans"/>
              </a:rPr>
              <a:t>Le FEC temporaire</a:t>
            </a:r>
            <a:endParaRPr lang="fr-FR" dirty="0"/>
          </a:p>
        </p:txBody>
      </p:sp>
      <p:sp>
        <p:nvSpPr>
          <p:cNvPr id="7" name="ZoneTexte 6">
            <a:extLst>
              <a:ext uri="{FF2B5EF4-FFF2-40B4-BE49-F238E27FC236}">
                <a16:creationId xmlns:a16="http://schemas.microsoft.com/office/drawing/2014/main" id="{48B3C02F-7AD3-7360-2994-C52D1B0D5936}"/>
              </a:ext>
            </a:extLst>
          </p:cNvPr>
          <p:cNvSpPr txBox="1"/>
          <p:nvPr/>
        </p:nvSpPr>
        <p:spPr>
          <a:xfrm>
            <a:off x="622610" y="1356731"/>
            <a:ext cx="1129060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Calibri"/>
                <a:cs typeface="Calibri"/>
              </a:rPr>
              <a:t>La comptabilité française est régie par la notion d'image fidèle : le principe d'intangibilité des écritures comptables empêche leur altération après qu'elles ont été validés. Pour éviter la lourdeur du processus de contre-passation, et la surcharge des comptes de régularisation, il faut régulièrement utiliser le brouillard comptable.</a:t>
            </a:r>
          </a:p>
          <a:p>
            <a:r>
              <a:rPr lang="fr-FR" dirty="0">
                <a:ea typeface="Calibri"/>
                <a:cs typeface="Calibri"/>
              </a:rPr>
              <a:t>Il s'agit en fait d'une fonction de préenregistrement, qui permet d'effectuer des modifications sur la saisie avant la validation définitive des écritures.</a:t>
            </a:r>
          </a:p>
          <a:p>
            <a:endParaRPr lang="fr-FR" dirty="0">
              <a:ea typeface="Calibri"/>
              <a:cs typeface="Calibri"/>
            </a:endParaRPr>
          </a:p>
          <a:p>
            <a:r>
              <a:rPr lang="fr-FR" dirty="0">
                <a:ea typeface="Calibri"/>
                <a:cs typeface="Calibri"/>
              </a:rPr>
              <a:t>Cette fonction constitue une méthode de travail efficace et fonctionnelle, utilisée notamment par les cabinets comptables.</a:t>
            </a:r>
          </a:p>
          <a:p>
            <a:endParaRPr lang="fr-FR" dirty="0">
              <a:ea typeface="Calibri"/>
              <a:cs typeface="Calibri"/>
            </a:endParaRPr>
          </a:p>
          <a:p>
            <a:r>
              <a:rPr lang="fr-FR" dirty="0">
                <a:ea typeface="Calibri"/>
                <a:cs typeface="Calibri"/>
              </a:rPr>
              <a:t>Cela permet au collaborateur en charge de la production comptable de saisir provisoirement les écritures de tous les dossiers sur une période donnée, puis de procéder aux validations de manière ponctuelle (généralement mensuellement ou trimestriellement, selon les déclarations à effectuer)</a:t>
            </a:r>
          </a:p>
          <a:p>
            <a:endParaRPr lang="fr-FR" dirty="0">
              <a:ea typeface="Calibri"/>
              <a:cs typeface="Calibri"/>
            </a:endParaRPr>
          </a:p>
          <a:p>
            <a:r>
              <a:rPr lang="fr-FR" dirty="0">
                <a:ea typeface="Calibri"/>
                <a:cs typeface="Calibri"/>
              </a:rPr>
              <a:t>Effectuer une simulation, mensuelle ou trimestrielle, des analyses que pourraient mener la DGFIP permet ainsi d'identifier les erreurs et les zones de questionnements potentiels du vérificateur. On peut retrouver par exemple une inversion des montants HT et TVA saisis, ou un taux de TVA inhabituel.</a:t>
            </a:r>
          </a:p>
          <a:p>
            <a:endParaRPr lang="fr-FR" dirty="0">
              <a:ea typeface="Calibri"/>
              <a:cs typeface="Calibri"/>
            </a:endParaRPr>
          </a:p>
        </p:txBody>
      </p:sp>
    </p:spTree>
    <p:extLst>
      <p:ext uri="{BB962C8B-B14F-4D97-AF65-F5344CB8AC3E}">
        <p14:creationId xmlns:p14="http://schemas.microsoft.com/office/powerpoint/2010/main" val="21608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normAutofit/>
          </a:bodyPr>
          <a:lstStyle/>
          <a:p>
            <a:r>
              <a:rPr lang="fr-FR" dirty="0"/>
              <a:t>Contexte</a:t>
            </a:r>
          </a:p>
        </p:txBody>
      </p:sp>
    </p:spTree>
    <p:extLst>
      <p:ext uri="{BB962C8B-B14F-4D97-AF65-F5344CB8AC3E}">
        <p14:creationId xmlns:p14="http://schemas.microsoft.com/office/powerpoint/2010/main" val="2182705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F6B2E3A-18CC-6977-949B-D3619BCD2684}"/>
              </a:ext>
            </a:extLst>
          </p:cNvPr>
          <p:cNvSpPr>
            <a:spLocks noGrp="1"/>
          </p:cNvSpPr>
          <p:nvPr>
            <p:ph type="sldNum" sz="quarter" idx="10"/>
          </p:nvPr>
        </p:nvSpPr>
        <p:spPr/>
        <p:txBody>
          <a:bodyPr/>
          <a:lstStyle/>
          <a:p>
            <a:fld id="{07BBA289-C7AD-49A4-B28C-D3389E1EE99E}" type="slidenum">
              <a:rPr lang="fr-FR" smtClean="0"/>
              <a:pPr/>
              <a:t>30</a:t>
            </a:fld>
            <a:endParaRPr lang="fr-FR"/>
          </a:p>
        </p:txBody>
      </p:sp>
      <p:sp>
        <p:nvSpPr>
          <p:cNvPr id="4" name="Titre 3">
            <a:extLst>
              <a:ext uri="{FF2B5EF4-FFF2-40B4-BE49-F238E27FC236}">
                <a16:creationId xmlns:a16="http://schemas.microsoft.com/office/drawing/2014/main" id="{8DA60811-CAC9-CFE4-C8FA-491671998626}"/>
              </a:ext>
            </a:extLst>
          </p:cNvPr>
          <p:cNvSpPr>
            <a:spLocks noGrp="1"/>
          </p:cNvSpPr>
          <p:nvPr>
            <p:ph type="title"/>
          </p:nvPr>
        </p:nvSpPr>
        <p:spPr/>
        <p:txBody>
          <a:bodyPr/>
          <a:lstStyle/>
          <a:p>
            <a:endParaRPr lang="fr-FR"/>
          </a:p>
        </p:txBody>
      </p:sp>
      <p:pic>
        <p:nvPicPr>
          <p:cNvPr id="5" name="Image 5">
            <a:extLst>
              <a:ext uri="{FF2B5EF4-FFF2-40B4-BE49-F238E27FC236}">
                <a16:creationId xmlns:a16="http://schemas.microsoft.com/office/drawing/2014/main" id="{F3F58D15-C23A-84A4-276A-EE3C4F685AB9}"/>
              </a:ext>
            </a:extLst>
          </p:cNvPr>
          <p:cNvPicPr>
            <a:picLocks noChangeAspect="1"/>
          </p:cNvPicPr>
          <p:nvPr/>
        </p:nvPicPr>
        <p:blipFill>
          <a:blip r:embed="rId2"/>
          <a:stretch>
            <a:fillRect/>
          </a:stretch>
        </p:blipFill>
        <p:spPr>
          <a:xfrm>
            <a:off x="839142" y="1245038"/>
            <a:ext cx="9977493" cy="4885330"/>
          </a:xfrm>
          <a:prstGeom prst="rect">
            <a:avLst/>
          </a:prstGeom>
        </p:spPr>
      </p:pic>
    </p:spTree>
    <p:extLst>
      <p:ext uri="{BB962C8B-B14F-4D97-AF65-F5344CB8AC3E}">
        <p14:creationId xmlns:p14="http://schemas.microsoft.com/office/powerpoint/2010/main" val="590435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4B233E1-BFBC-813E-4E66-1962E596061D}"/>
              </a:ext>
            </a:extLst>
          </p:cNvPr>
          <p:cNvSpPr>
            <a:spLocks noGrp="1"/>
          </p:cNvSpPr>
          <p:nvPr>
            <p:ph type="sldNum" sz="quarter" idx="12"/>
          </p:nvPr>
        </p:nvSpPr>
        <p:spPr/>
        <p:txBody>
          <a:bodyPr/>
          <a:lstStyle/>
          <a:p>
            <a:fld id="{07BBA289-C7AD-49A4-B28C-D3389E1EE99E}" type="slidenum">
              <a:rPr lang="fr-FR" smtClean="0"/>
              <a:t>31</a:t>
            </a:fld>
            <a:endParaRPr lang="fr-FR"/>
          </a:p>
        </p:txBody>
      </p:sp>
      <p:sp>
        <p:nvSpPr>
          <p:cNvPr id="5" name="Titre 4">
            <a:extLst>
              <a:ext uri="{FF2B5EF4-FFF2-40B4-BE49-F238E27FC236}">
                <a16:creationId xmlns:a16="http://schemas.microsoft.com/office/drawing/2014/main" id="{8D15F4F7-03B8-96EF-3DC2-B949DED7D6B6}"/>
              </a:ext>
            </a:extLst>
          </p:cNvPr>
          <p:cNvSpPr>
            <a:spLocks noGrp="1"/>
          </p:cNvSpPr>
          <p:nvPr>
            <p:ph type="title"/>
          </p:nvPr>
        </p:nvSpPr>
        <p:spPr/>
        <p:txBody>
          <a:bodyPr/>
          <a:lstStyle/>
          <a:p>
            <a:endParaRPr lang="fr-FR"/>
          </a:p>
        </p:txBody>
      </p:sp>
      <p:pic>
        <p:nvPicPr>
          <p:cNvPr id="6" name="Image 6" descr="Une image contenant texte, capture d’écran, logiciel, Icône d’ordinateur&#10;&#10;Description générée automatiquement">
            <a:extLst>
              <a:ext uri="{FF2B5EF4-FFF2-40B4-BE49-F238E27FC236}">
                <a16:creationId xmlns:a16="http://schemas.microsoft.com/office/drawing/2014/main" id="{FEDA5049-5D5F-EE04-388B-D1C97DE365C6}"/>
              </a:ext>
            </a:extLst>
          </p:cNvPr>
          <p:cNvPicPr>
            <a:picLocks noChangeAspect="1"/>
          </p:cNvPicPr>
          <p:nvPr/>
        </p:nvPicPr>
        <p:blipFill>
          <a:blip r:embed="rId2"/>
          <a:stretch>
            <a:fillRect/>
          </a:stretch>
        </p:blipFill>
        <p:spPr>
          <a:xfrm>
            <a:off x="890998" y="1254446"/>
            <a:ext cx="10038527" cy="4888313"/>
          </a:xfrm>
          <a:prstGeom prst="rect">
            <a:avLst/>
          </a:prstGeom>
        </p:spPr>
      </p:pic>
    </p:spTree>
    <p:extLst>
      <p:ext uri="{BB962C8B-B14F-4D97-AF65-F5344CB8AC3E}">
        <p14:creationId xmlns:p14="http://schemas.microsoft.com/office/powerpoint/2010/main" val="338794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5966F58-C1B0-84E1-4265-361778CAF7CB}"/>
              </a:ext>
            </a:extLst>
          </p:cNvPr>
          <p:cNvSpPr>
            <a:spLocks noGrp="1"/>
          </p:cNvSpPr>
          <p:nvPr>
            <p:ph type="sldNum" sz="quarter" idx="10"/>
          </p:nvPr>
        </p:nvSpPr>
        <p:spPr/>
        <p:txBody>
          <a:bodyPr/>
          <a:lstStyle/>
          <a:p>
            <a:fld id="{07BBA289-C7AD-49A4-B28C-D3389E1EE99E}" type="slidenum">
              <a:rPr lang="fr-FR" smtClean="0"/>
              <a:pPr/>
              <a:t>32</a:t>
            </a:fld>
            <a:endParaRPr lang="fr-FR"/>
          </a:p>
        </p:txBody>
      </p:sp>
      <p:sp>
        <p:nvSpPr>
          <p:cNvPr id="6" name="Titre 5">
            <a:extLst>
              <a:ext uri="{FF2B5EF4-FFF2-40B4-BE49-F238E27FC236}">
                <a16:creationId xmlns:a16="http://schemas.microsoft.com/office/drawing/2014/main" id="{684D5D1A-CA9A-60E1-29F3-834E01933ABA}"/>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613310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F68E5B9-EC6F-27C5-5C52-E864955EF49D}"/>
              </a:ext>
            </a:extLst>
          </p:cNvPr>
          <p:cNvSpPr>
            <a:spLocks noGrp="1"/>
          </p:cNvSpPr>
          <p:nvPr>
            <p:ph type="sldNum" sz="quarter" idx="10"/>
          </p:nvPr>
        </p:nvSpPr>
        <p:spPr/>
        <p:txBody>
          <a:bodyPr/>
          <a:lstStyle/>
          <a:p>
            <a:fld id="{07BBA289-C7AD-49A4-B28C-D3389E1EE99E}" type="slidenum">
              <a:rPr lang="fr-FR" smtClean="0"/>
              <a:pPr/>
              <a:t>33</a:t>
            </a:fld>
            <a:endParaRPr lang="fr-FR"/>
          </a:p>
        </p:txBody>
      </p:sp>
      <p:sp>
        <p:nvSpPr>
          <p:cNvPr id="4" name="Titre 3">
            <a:extLst>
              <a:ext uri="{FF2B5EF4-FFF2-40B4-BE49-F238E27FC236}">
                <a16:creationId xmlns:a16="http://schemas.microsoft.com/office/drawing/2014/main" id="{EFC11065-32F2-6728-C6A6-A3B5AD820539}"/>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663329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0B50084B-C8E4-0B02-663B-42185A0250C3}"/>
              </a:ext>
            </a:extLst>
          </p:cNvPr>
          <p:cNvSpPr>
            <a:spLocks noGrp="1"/>
          </p:cNvSpPr>
          <p:nvPr>
            <p:ph type="subTitle" idx="1"/>
          </p:nvPr>
        </p:nvSpPr>
        <p:spPr/>
        <p:txBody>
          <a:bodyPr vert="horz" lIns="91440" tIns="45720" rIns="91440" bIns="45720" rtlCol="0" anchor="t">
            <a:normAutofit/>
          </a:bodyPr>
          <a:lstStyle/>
          <a:p>
            <a:r>
              <a:rPr lang="fr-FR" dirty="0">
                <a:latin typeface="DejaVu Sans"/>
              </a:rPr>
              <a:t>Avez-vous tout compris?</a:t>
            </a:r>
            <a:endParaRPr lang="fr-FR" dirty="0"/>
          </a:p>
        </p:txBody>
      </p:sp>
      <p:sp>
        <p:nvSpPr>
          <p:cNvPr id="3" name="Titre 2">
            <a:extLst>
              <a:ext uri="{FF2B5EF4-FFF2-40B4-BE49-F238E27FC236}">
                <a16:creationId xmlns:a16="http://schemas.microsoft.com/office/drawing/2014/main" id="{B196A4FA-2457-150C-E2D4-E96ACABB2D90}"/>
              </a:ext>
            </a:extLst>
          </p:cNvPr>
          <p:cNvSpPr>
            <a:spLocks noGrp="1"/>
          </p:cNvSpPr>
          <p:nvPr>
            <p:ph type="ctrTitle"/>
          </p:nvPr>
        </p:nvSpPr>
        <p:spPr/>
        <p:txBody>
          <a:bodyPr/>
          <a:lstStyle/>
          <a:p>
            <a:r>
              <a:rPr lang="fr-FR" dirty="0">
                <a:latin typeface="DejaVu Sans"/>
              </a:rPr>
              <a:t>Questions</a:t>
            </a:r>
            <a:endParaRPr lang="fr-FR" dirty="0"/>
          </a:p>
        </p:txBody>
      </p:sp>
    </p:spTree>
    <p:extLst>
      <p:ext uri="{BB962C8B-B14F-4D97-AF65-F5344CB8AC3E}">
        <p14:creationId xmlns:p14="http://schemas.microsoft.com/office/powerpoint/2010/main" val="137463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8D52040-5667-010A-A019-C10EABE03BF4}"/>
              </a:ext>
            </a:extLst>
          </p:cNvPr>
          <p:cNvSpPr>
            <a:spLocks noGrp="1"/>
          </p:cNvSpPr>
          <p:nvPr>
            <p:ph type="sldNum" sz="quarter" idx="12"/>
          </p:nvPr>
        </p:nvSpPr>
        <p:spPr/>
        <p:txBody>
          <a:bodyPr/>
          <a:lstStyle/>
          <a:p>
            <a:fld id="{07BBA289-C7AD-49A4-B28C-D3389E1EE99E}" type="slidenum">
              <a:rPr lang="fr-FR" smtClean="0"/>
              <a:t>35</a:t>
            </a:fld>
            <a:endParaRPr lang="fr-FR"/>
          </a:p>
        </p:txBody>
      </p:sp>
      <p:sp>
        <p:nvSpPr>
          <p:cNvPr id="5" name="Titre 4">
            <a:extLst>
              <a:ext uri="{FF2B5EF4-FFF2-40B4-BE49-F238E27FC236}">
                <a16:creationId xmlns:a16="http://schemas.microsoft.com/office/drawing/2014/main" id="{FC9374B1-78BB-02A7-0ADF-920A9A179538}"/>
              </a:ext>
            </a:extLst>
          </p:cNvPr>
          <p:cNvSpPr>
            <a:spLocks noGrp="1"/>
          </p:cNvSpPr>
          <p:nvPr>
            <p:ph type="title"/>
          </p:nvPr>
        </p:nvSpPr>
        <p:spPr>
          <a:xfrm>
            <a:off x="735980" y="606736"/>
            <a:ext cx="10515600" cy="739672"/>
          </a:xfrm>
        </p:spPr>
        <p:txBody>
          <a:bodyPr/>
          <a:lstStyle/>
          <a:p>
            <a:r>
              <a:rPr lang="fr-FR" dirty="0">
                <a:latin typeface="DejaVu Sans"/>
              </a:rPr>
              <a:t>Mise en situation sur AOS</a:t>
            </a:r>
            <a:endParaRPr lang="fr-FR" dirty="0"/>
          </a:p>
        </p:txBody>
      </p:sp>
      <p:sp>
        <p:nvSpPr>
          <p:cNvPr id="6" name="ZoneTexte 5">
            <a:extLst>
              <a:ext uri="{FF2B5EF4-FFF2-40B4-BE49-F238E27FC236}">
                <a16:creationId xmlns:a16="http://schemas.microsoft.com/office/drawing/2014/main" id="{709929D2-84FC-AAC9-6632-7227B8CB4F71}"/>
              </a:ext>
            </a:extLst>
          </p:cNvPr>
          <p:cNvSpPr txBox="1"/>
          <p:nvPr/>
        </p:nvSpPr>
        <p:spPr>
          <a:xfrm>
            <a:off x="659780" y="1514706"/>
            <a:ext cx="1105829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Vous devez saisir les opérations courantes du mois.</a:t>
            </a:r>
          </a:p>
          <a:p>
            <a:endParaRPr lang="fr-FR" dirty="0">
              <a:cs typeface="Calibri"/>
            </a:endParaRPr>
          </a:p>
          <a:p>
            <a:r>
              <a:rPr lang="fr-FR" dirty="0">
                <a:cs typeface="Calibri"/>
              </a:rPr>
              <a:t>Voici la liste :</a:t>
            </a:r>
          </a:p>
          <a:p>
            <a:endParaRPr lang="fr-FR" dirty="0">
              <a:cs typeface="Calibri"/>
            </a:endParaRPr>
          </a:p>
          <a:p>
            <a:r>
              <a:rPr lang="fr-FR" dirty="0">
                <a:cs typeface="Calibri"/>
              </a:rPr>
              <a:t>Le 15 la société a émis une facture au client ADDAX pour une vente de marchandises pour un montant de 1000€ HT</a:t>
            </a:r>
          </a:p>
          <a:p>
            <a:endParaRPr lang="fr-FR" dirty="0">
              <a:cs typeface="Calibri"/>
            </a:endParaRPr>
          </a:p>
          <a:p>
            <a:r>
              <a:rPr lang="fr-FR" dirty="0">
                <a:cs typeface="Calibri"/>
              </a:rPr>
              <a:t>Le 25 le client ADDAX a payé sa facture</a:t>
            </a:r>
          </a:p>
          <a:p>
            <a:endParaRPr lang="fr-FR" dirty="0">
              <a:cs typeface="Calibri"/>
            </a:endParaRPr>
          </a:p>
          <a:p>
            <a:r>
              <a:rPr lang="fr-FR" dirty="0">
                <a:cs typeface="Calibri"/>
              </a:rPr>
              <a:t>Le 27 vous établissez la déclaration de TVA du mois qui se présenta ainsi</a:t>
            </a:r>
          </a:p>
          <a:p>
            <a:endParaRPr lang="fr-FR" dirty="0">
              <a:cs typeface="Calibri"/>
            </a:endParaRPr>
          </a:p>
          <a:p>
            <a:endParaRPr lang="fr-FR" dirty="0">
              <a:cs typeface="Calibri"/>
            </a:endParaRPr>
          </a:p>
          <a:p>
            <a:endParaRPr lang="fr-FR" dirty="0">
              <a:cs typeface="Calibri"/>
            </a:endParaRPr>
          </a:p>
          <a:p>
            <a:endParaRPr lang="fr-FR" dirty="0">
              <a:cs typeface="Calibri"/>
            </a:endParaRPr>
          </a:p>
        </p:txBody>
      </p:sp>
      <p:graphicFrame>
        <p:nvGraphicFramePr>
          <p:cNvPr id="7" name="Tableau 7">
            <a:extLst>
              <a:ext uri="{FF2B5EF4-FFF2-40B4-BE49-F238E27FC236}">
                <a16:creationId xmlns:a16="http://schemas.microsoft.com/office/drawing/2014/main" id="{7E185C80-16E7-EEA4-CFE0-1A8A75588A1E}"/>
              </a:ext>
            </a:extLst>
          </p:cNvPr>
          <p:cNvGraphicFramePr>
            <a:graphicFrameLocks noGrp="1"/>
          </p:cNvGraphicFramePr>
          <p:nvPr>
            <p:extLst>
              <p:ext uri="{D42A27DB-BD31-4B8C-83A1-F6EECF244321}">
                <p14:modId xmlns:p14="http://schemas.microsoft.com/office/powerpoint/2010/main" val="1160717301"/>
              </p:ext>
            </p:extLst>
          </p:nvPr>
        </p:nvGraphicFramePr>
        <p:xfrm>
          <a:off x="4083948" y="4244303"/>
          <a:ext cx="4553682" cy="1112520"/>
        </p:xfrm>
        <a:graphic>
          <a:graphicData uri="http://schemas.openxmlformats.org/drawingml/2006/table">
            <a:tbl>
              <a:tblPr firstRow="1" bandRow="1">
                <a:tableStyleId>{8A107856-5554-42FB-B03E-39F5DBC370BA}</a:tableStyleId>
              </a:tblPr>
              <a:tblGrid>
                <a:gridCol w="2806390">
                  <a:extLst>
                    <a:ext uri="{9D8B030D-6E8A-4147-A177-3AD203B41FA5}">
                      <a16:colId xmlns:a16="http://schemas.microsoft.com/office/drawing/2014/main" val="2647593129"/>
                    </a:ext>
                  </a:extLst>
                </a:gridCol>
                <a:gridCol w="1747292">
                  <a:extLst>
                    <a:ext uri="{9D8B030D-6E8A-4147-A177-3AD203B41FA5}">
                      <a16:colId xmlns:a16="http://schemas.microsoft.com/office/drawing/2014/main" val="2528035301"/>
                    </a:ext>
                  </a:extLst>
                </a:gridCol>
              </a:tblGrid>
              <a:tr h="370840">
                <a:tc>
                  <a:txBody>
                    <a:bodyPr/>
                    <a:lstStyle/>
                    <a:p>
                      <a:r>
                        <a:rPr lang="fr-FR" b="1" dirty="0"/>
                        <a:t>TVA COLLECTEE</a:t>
                      </a:r>
                    </a:p>
                  </a:txBody>
                  <a:tcPr/>
                </a:tc>
                <a:tc>
                  <a:txBody>
                    <a:bodyPr/>
                    <a:lstStyle/>
                    <a:p>
                      <a:r>
                        <a:rPr lang="fr-FR" b="1" dirty="0"/>
                        <a:t>10 000 EUROS</a:t>
                      </a:r>
                    </a:p>
                  </a:txBody>
                  <a:tcPr/>
                </a:tc>
                <a:extLst>
                  <a:ext uri="{0D108BD9-81ED-4DB2-BD59-A6C34878D82A}">
                    <a16:rowId xmlns:a16="http://schemas.microsoft.com/office/drawing/2014/main" val="2597331393"/>
                  </a:ext>
                </a:extLst>
              </a:tr>
              <a:tr h="370840">
                <a:tc>
                  <a:txBody>
                    <a:bodyPr/>
                    <a:lstStyle/>
                    <a:p>
                      <a:r>
                        <a:rPr lang="fr-FR" b="1" dirty="0"/>
                        <a:t>TVA DEDUCTIBLE DU MOIS</a:t>
                      </a:r>
                    </a:p>
                  </a:txBody>
                  <a:tcPr/>
                </a:tc>
                <a:tc>
                  <a:txBody>
                    <a:bodyPr/>
                    <a:lstStyle/>
                    <a:p>
                      <a:r>
                        <a:rPr lang="fr-FR" b="1" dirty="0"/>
                        <a:t>3 000 EUROS</a:t>
                      </a:r>
                    </a:p>
                  </a:txBody>
                  <a:tcPr/>
                </a:tc>
                <a:extLst>
                  <a:ext uri="{0D108BD9-81ED-4DB2-BD59-A6C34878D82A}">
                    <a16:rowId xmlns:a16="http://schemas.microsoft.com/office/drawing/2014/main" val="1532050534"/>
                  </a:ext>
                </a:extLst>
              </a:tr>
              <a:tr h="370840">
                <a:tc>
                  <a:txBody>
                    <a:bodyPr/>
                    <a:lstStyle/>
                    <a:p>
                      <a:r>
                        <a:rPr lang="fr-FR" b="1" dirty="0"/>
                        <a:t>TVA A PAYER</a:t>
                      </a:r>
                    </a:p>
                  </a:txBody>
                  <a:tcPr/>
                </a:tc>
                <a:tc>
                  <a:txBody>
                    <a:bodyPr/>
                    <a:lstStyle/>
                    <a:p>
                      <a:r>
                        <a:rPr lang="fr-FR" b="1" dirty="0"/>
                        <a:t>7 000 EUROS</a:t>
                      </a:r>
                    </a:p>
                  </a:txBody>
                  <a:tcPr/>
                </a:tc>
                <a:extLst>
                  <a:ext uri="{0D108BD9-81ED-4DB2-BD59-A6C34878D82A}">
                    <a16:rowId xmlns:a16="http://schemas.microsoft.com/office/drawing/2014/main" val="3825761282"/>
                  </a:ext>
                </a:extLst>
              </a:tr>
            </a:tbl>
          </a:graphicData>
        </a:graphic>
      </p:graphicFrame>
    </p:spTree>
    <p:extLst>
      <p:ext uri="{BB962C8B-B14F-4D97-AF65-F5344CB8AC3E}">
        <p14:creationId xmlns:p14="http://schemas.microsoft.com/office/powerpoint/2010/main" val="105101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697FA707-FA79-8B87-E407-185F7B8F5C5E}"/>
              </a:ext>
            </a:extLst>
          </p:cNvPr>
          <p:cNvSpPr>
            <a:spLocks noGrp="1"/>
          </p:cNvSpPr>
          <p:nvPr>
            <p:ph type="subTitle" idx="1"/>
          </p:nvPr>
        </p:nvSpPr>
        <p:spPr>
          <a:xfrm>
            <a:off x="1524000" y="5369439"/>
            <a:ext cx="9144000" cy="477795"/>
          </a:xfrm>
        </p:spPr>
        <p:txBody>
          <a:bodyPr/>
          <a:lstStyle/>
          <a:p>
            <a:pPr algn="ctr"/>
            <a:r>
              <a:rPr lang="fr-FR"/>
              <a:t>Avez-vous des questions ?</a:t>
            </a:r>
          </a:p>
        </p:txBody>
      </p:sp>
      <p:sp>
        <p:nvSpPr>
          <p:cNvPr id="8" name="Titre 7">
            <a:extLst>
              <a:ext uri="{FF2B5EF4-FFF2-40B4-BE49-F238E27FC236}">
                <a16:creationId xmlns:a16="http://schemas.microsoft.com/office/drawing/2014/main" id="{A1152FBF-C3D0-AC88-AA51-E69D64523C15}"/>
              </a:ext>
            </a:extLst>
          </p:cNvPr>
          <p:cNvSpPr>
            <a:spLocks noGrp="1"/>
          </p:cNvSpPr>
          <p:nvPr>
            <p:ph type="ctrTitle"/>
          </p:nvPr>
        </p:nvSpPr>
        <p:spPr/>
        <p:txBody>
          <a:bodyPr/>
          <a:lstStyle/>
          <a:p>
            <a:r>
              <a:rPr lang="fr-FR"/>
              <a:t>Merci !</a:t>
            </a:r>
          </a:p>
        </p:txBody>
      </p:sp>
    </p:spTree>
    <p:extLst>
      <p:ext uri="{BB962C8B-B14F-4D97-AF65-F5344CB8AC3E}">
        <p14:creationId xmlns:p14="http://schemas.microsoft.com/office/powerpoint/2010/main" val="78071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D228AE4-D6A4-22A1-DC5B-60A6004FDF68}"/>
              </a:ext>
            </a:extLst>
          </p:cNvPr>
          <p:cNvSpPr>
            <a:spLocks noGrp="1"/>
          </p:cNvSpPr>
          <p:nvPr>
            <p:ph type="sldNum" sz="quarter" idx="12"/>
          </p:nvPr>
        </p:nvSpPr>
        <p:spPr/>
        <p:txBody>
          <a:bodyPr/>
          <a:lstStyle/>
          <a:p>
            <a:fld id="{07BBA289-C7AD-49A4-B28C-D3389E1EE99E}" type="slidenum">
              <a:rPr lang="fr-FR" smtClean="0">
                <a:solidFill>
                  <a:schemeClr val="bg2">
                    <a:lumMod val="50000"/>
                  </a:schemeClr>
                </a:solidFill>
              </a:rPr>
              <a:t>4</a:t>
            </a:fld>
            <a:endParaRPr lang="fr-FR">
              <a:solidFill>
                <a:schemeClr val="bg2">
                  <a:lumMod val="50000"/>
                </a:schemeClr>
              </a:solidFill>
            </a:endParaRPr>
          </a:p>
        </p:txBody>
      </p:sp>
      <p:sp>
        <p:nvSpPr>
          <p:cNvPr id="4" name="Titre 3">
            <a:extLst>
              <a:ext uri="{FF2B5EF4-FFF2-40B4-BE49-F238E27FC236}">
                <a16:creationId xmlns:a16="http://schemas.microsoft.com/office/drawing/2014/main" id="{30193C3F-74B9-65C2-4BF9-C599AA6D71AA}"/>
              </a:ext>
            </a:extLst>
          </p:cNvPr>
          <p:cNvSpPr>
            <a:spLocks noGrp="1"/>
          </p:cNvSpPr>
          <p:nvPr>
            <p:ph type="title"/>
          </p:nvPr>
        </p:nvSpPr>
        <p:spPr>
          <a:xfrm>
            <a:off x="748431" y="622001"/>
            <a:ext cx="4122235" cy="739672"/>
          </a:xfrm>
        </p:spPr>
        <p:txBody>
          <a:bodyPr>
            <a:noAutofit/>
          </a:bodyPr>
          <a:lstStyle/>
          <a:p>
            <a:r>
              <a:rPr lang="fr-FR" sz="3600" dirty="0">
                <a:solidFill>
                  <a:schemeClr val="bg2">
                    <a:lumMod val="75000"/>
                  </a:schemeClr>
                </a:solidFill>
                <a:latin typeface="DejaVu Sans"/>
              </a:rPr>
              <a:t>Contexte</a:t>
            </a:r>
            <a:endParaRPr lang="fr-FR" sz="3600" dirty="0">
              <a:solidFill>
                <a:schemeClr val="bg2">
                  <a:lumMod val="75000"/>
                </a:schemeClr>
              </a:solidFill>
            </a:endParaRPr>
          </a:p>
        </p:txBody>
      </p:sp>
      <p:sp>
        <p:nvSpPr>
          <p:cNvPr id="5" name="Titre 3">
            <a:extLst>
              <a:ext uri="{FF2B5EF4-FFF2-40B4-BE49-F238E27FC236}">
                <a16:creationId xmlns:a16="http://schemas.microsoft.com/office/drawing/2014/main" id="{AE7E64C4-B92E-BA8F-9FFC-BA95C04CF02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solidFill>
                <a:schemeClr val="bg2">
                  <a:lumMod val="50000"/>
                </a:schemeClr>
              </a:solidFill>
            </a:endParaRPr>
          </a:p>
        </p:txBody>
      </p:sp>
      <p:sp>
        <p:nvSpPr>
          <p:cNvPr id="2" name="ZoneTexte 1">
            <a:extLst>
              <a:ext uri="{FF2B5EF4-FFF2-40B4-BE49-F238E27FC236}">
                <a16:creationId xmlns:a16="http://schemas.microsoft.com/office/drawing/2014/main" id="{CEC80D16-9C45-7AC3-0461-B09D596369CD}"/>
              </a:ext>
            </a:extLst>
          </p:cNvPr>
          <p:cNvSpPr txBox="1"/>
          <p:nvPr/>
        </p:nvSpPr>
        <p:spPr>
          <a:xfrm>
            <a:off x="618333" y="1227771"/>
            <a:ext cx="10847141" cy="5632311"/>
          </a:xfrm>
          <a:prstGeom prst="rect">
            <a:avLst/>
          </a:prstGeom>
          <a:noFill/>
        </p:spPr>
        <p:txBody>
          <a:bodyPr wrap="square" lIns="91440" tIns="45720" rIns="91440" bIns="45720" rtlCol="0" anchor="t">
            <a:spAutoFit/>
          </a:bodyPr>
          <a:lstStyle/>
          <a:p>
            <a:r>
              <a:rPr lang="fr-FR" dirty="0"/>
              <a:t>Les</a:t>
            </a:r>
            <a:r>
              <a:rPr lang="fr-FR" b="1" dirty="0">
                <a:solidFill>
                  <a:srgbClr val="FF0000"/>
                </a:solidFill>
              </a:rPr>
              <a:t> écritures comptables </a:t>
            </a:r>
            <a:r>
              <a:rPr lang="fr-FR" dirty="0"/>
              <a:t>sont enregistrées dans un document appelé </a:t>
            </a:r>
            <a:r>
              <a:rPr lang="fr-FR" b="1" dirty="0">
                <a:solidFill>
                  <a:srgbClr val="FF0000"/>
                </a:solidFill>
              </a:rPr>
              <a:t>journal comptable</a:t>
            </a:r>
            <a:r>
              <a:rPr lang="fr-FR" dirty="0"/>
              <a:t>.</a:t>
            </a:r>
          </a:p>
          <a:p>
            <a:r>
              <a:rPr lang="fr-FR" dirty="0"/>
              <a:t>Tous les mouvements qui affectent le patrimoine ou le résultat de l’entreprise y sont consignés par opérations et dans un </a:t>
            </a:r>
            <a:r>
              <a:rPr lang="fr-FR" b="1" dirty="0">
                <a:solidFill>
                  <a:srgbClr val="FF0000"/>
                </a:solidFill>
              </a:rPr>
              <a:t>ordre chronologique</a:t>
            </a:r>
            <a:r>
              <a:rPr lang="fr-FR" dirty="0"/>
              <a:t>.</a:t>
            </a:r>
          </a:p>
          <a:p>
            <a:endParaRPr lang="fr-FR" dirty="0"/>
          </a:p>
          <a:p>
            <a:r>
              <a:rPr lang="fr-FR" dirty="0"/>
              <a:t>Passer une écriture en comptabilité revient à enregistrer au moins deux mouvements : un débit et un crédit.</a:t>
            </a:r>
          </a:p>
          <a:p>
            <a:endParaRPr lang="fr-FR" dirty="0"/>
          </a:p>
          <a:p>
            <a:r>
              <a:rPr lang="fr-FR" dirty="0"/>
              <a:t>Le fonctionnement des comptes étant différent selon leur nature, la convention suivante est appliquée en comptabilité :</a:t>
            </a:r>
          </a:p>
          <a:p>
            <a:pPr marL="285750" indent="-285750">
              <a:buFontTx/>
              <a:buChar char="-"/>
            </a:pPr>
            <a:r>
              <a:rPr lang="fr-FR" dirty="0"/>
              <a:t>Les comptes d’actifs et de charges augmentent lorsqu’ils sont débités et diminuent lorsqu’ils sont crédités</a:t>
            </a:r>
          </a:p>
          <a:p>
            <a:pPr marL="285750" indent="-285750">
              <a:buFontTx/>
              <a:buChar char="-"/>
            </a:pPr>
            <a:r>
              <a:rPr lang="fr-FR" dirty="0"/>
              <a:t>Les comptes de passifs et de produits augmentent lorsqu’ils sont crédités et diminuent lorsqu’ils sont débités</a:t>
            </a:r>
          </a:p>
          <a:p>
            <a:pPr marL="285750" indent="-285750">
              <a:buFontTx/>
              <a:buChar char="-"/>
            </a:pPr>
            <a:endParaRPr lang="fr-FR" dirty="0"/>
          </a:p>
          <a:p>
            <a:r>
              <a:rPr lang="fr-FR" b="1" dirty="0">
                <a:solidFill>
                  <a:srgbClr val="FF0000"/>
                </a:solidFill>
              </a:rPr>
              <a:t>Passer une écriture comptable</a:t>
            </a:r>
            <a:r>
              <a:rPr lang="fr-FR" dirty="0"/>
              <a:t> se résume à </a:t>
            </a:r>
            <a:r>
              <a:rPr lang="fr-FR" b="1" dirty="0">
                <a:solidFill>
                  <a:srgbClr val="FF0000"/>
                </a:solidFill>
              </a:rPr>
              <a:t>identifier le journal </a:t>
            </a:r>
            <a:r>
              <a:rPr lang="fr-FR" dirty="0"/>
              <a:t>approprié à recevoir la saisie, à </a:t>
            </a:r>
            <a:r>
              <a:rPr lang="fr-FR" b="1" dirty="0">
                <a:solidFill>
                  <a:srgbClr val="FF0000"/>
                </a:solidFill>
              </a:rPr>
              <a:t>mouvementer dans le bon sens</a:t>
            </a:r>
            <a:r>
              <a:rPr lang="fr-FR" dirty="0"/>
              <a:t> les bons comptes et à </a:t>
            </a:r>
            <a:r>
              <a:rPr lang="fr-FR" b="1" dirty="0">
                <a:solidFill>
                  <a:srgbClr val="FF0000"/>
                </a:solidFill>
              </a:rPr>
              <a:t>vérifier l’équilibre</a:t>
            </a:r>
            <a:r>
              <a:rPr lang="fr-FR" dirty="0"/>
              <a:t> de l’écriture comptable.</a:t>
            </a:r>
          </a:p>
          <a:p>
            <a:endParaRPr lang="fr-FR" dirty="0"/>
          </a:p>
          <a:p>
            <a:r>
              <a:rPr lang="fr-FR" dirty="0">
                <a:cs typeface="Calibri" panose="020F0502020204030204"/>
              </a:rPr>
              <a:t>Une écriture comptable est une opération dont l’objectif est de traduire un flux sur le plan monétaire dans les comptes de l’entreprise.</a:t>
            </a:r>
          </a:p>
          <a:p>
            <a:endParaRPr lang="fr-FR" dirty="0">
              <a:cs typeface="Calibri" panose="020F0502020204030204"/>
            </a:endParaRPr>
          </a:p>
          <a:p>
            <a:endParaRPr lang="fr-FR" dirty="0">
              <a:cs typeface="Calibri" panose="020F0502020204030204"/>
            </a:endParaRPr>
          </a:p>
          <a:p>
            <a:endParaRPr lang="fr-FR" dirty="0"/>
          </a:p>
          <a:p>
            <a:endParaRPr lang="fr-FR" dirty="0">
              <a:cs typeface="Calibri" panose="020F0502020204030204"/>
            </a:endParaRPr>
          </a:p>
        </p:txBody>
      </p:sp>
    </p:spTree>
    <p:extLst>
      <p:ext uri="{BB962C8B-B14F-4D97-AF65-F5344CB8AC3E}">
        <p14:creationId xmlns:p14="http://schemas.microsoft.com/office/powerpoint/2010/main" val="138038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8856269-6A93-6F1E-81FF-4F3156D7038A}"/>
              </a:ext>
            </a:extLst>
          </p:cNvPr>
          <p:cNvSpPr>
            <a:spLocks noGrp="1"/>
          </p:cNvSpPr>
          <p:nvPr>
            <p:ph type="sldNum" sz="quarter" idx="10"/>
          </p:nvPr>
        </p:nvSpPr>
        <p:spPr/>
        <p:txBody>
          <a:bodyPr/>
          <a:lstStyle/>
          <a:p>
            <a:fld id="{07BBA289-C7AD-49A4-B28C-D3389E1EE99E}" type="slidenum">
              <a:rPr lang="fr-FR" smtClean="0"/>
              <a:pPr/>
              <a:t>5</a:t>
            </a:fld>
            <a:endParaRPr lang="fr-FR"/>
          </a:p>
        </p:txBody>
      </p:sp>
      <p:sp>
        <p:nvSpPr>
          <p:cNvPr id="6" name="Titre 5">
            <a:extLst>
              <a:ext uri="{FF2B5EF4-FFF2-40B4-BE49-F238E27FC236}">
                <a16:creationId xmlns:a16="http://schemas.microsoft.com/office/drawing/2014/main" id="{DAE57C34-BF4F-8E60-50D9-481A4F435E03}"/>
              </a:ext>
            </a:extLst>
          </p:cNvPr>
          <p:cNvSpPr>
            <a:spLocks noGrp="1"/>
          </p:cNvSpPr>
          <p:nvPr>
            <p:ph type="title"/>
          </p:nvPr>
        </p:nvSpPr>
        <p:spPr>
          <a:xfrm>
            <a:off x="717395" y="550980"/>
            <a:ext cx="10515600" cy="739672"/>
          </a:xfrm>
        </p:spPr>
        <p:txBody>
          <a:bodyPr/>
          <a:lstStyle/>
          <a:p>
            <a:r>
              <a:rPr lang="fr-FR" dirty="0">
                <a:latin typeface="DejaVu Sans"/>
              </a:rPr>
              <a:t>Contexte</a:t>
            </a:r>
            <a:endParaRPr lang="fr-FR" dirty="0"/>
          </a:p>
        </p:txBody>
      </p:sp>
      <p:sp>
        <p:nvSpPr>
          <p:cNvPr id="7" name="ZoneTexte 6">
            <a:extLst>
              <a:ext uri="{FF2B5EF4-FFF2-40B4-BE49-F238E27FC236}">
                <a16:creationId xmlns:a16="http://schemas.microsoft.com/office/drawing/2014/main" id="{B37AD7F1-F822-44E4-76CE-E6C866549FAD}"/>
              </a:ext>
            </a:extLst>
          </p:cNvPr>
          <p:cNvSpPr txBox="1"/>
          <p:nvPr/>
        </p:nvSpPr>
        <p:spPr>
          <a:xfrm>
            <a:off x="631902" y="1384610"/>
            <a:ext cx="1081668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Toutes les écritures comptables sont réunies dans le </a:t>
            </a:r>
            <a:r>
              <a:rPr lang="fr-FR" b="1" dirty="0">
                <a:solidFill>
                  <a:srgbClr val="FF0000"/>
                </a:solidFill>
                <a:cs typeface="Calibri"/>
              </a:rPr>
              <a:t>Fichier des Ecritures Comptables (FEC)</a:t>
            </a:r>
            <a:r>
              <a:rPr lang="fr-FR" dirty="0">
                <a:cs typeface="Calibri"/>
              </a:rPr>
              <a:t>.</a:t>
            </a:r>
          </a:p>
          <a:p>
            <a:r>
              <a:rPr lang="fr-FR" dirty="0">
                <a:ea typeface="Calibri"/>
                <a:cs typeface="Calibri"/>
              </a:rPr>
              <a:t>Il s'agit d'un fichier qui centralise l'ensemble des écritures des journaux comptables au titre de chaque exercice.</a:t>
            </a:r>
          </a:p>
          <a:p>
            <a:r>
              <a:rPr lang="fr-FR" dirty="0">
                <a:ea typeface="Calibri"/>
                <a:cs typeface="Calibri"/>
              </a:rPr>
              <a:t>Il permet au contrôleur fiscal de s'assurer de la correspondance des documents comptables avec les déclarations fiscales déposées.</a:t>
            </a:r>
          </a:p>
          <a:p>
            <a:r>
              <a:rPr lang="fr-FR" dirty="0">
                <a:ea typeface="Calibri"/>
                <a:cs typeface="Calibri"/>
              </a:rPr>
              <a:t>Le FEC est généré directement depuis le logiciel de comptabilité de l'entreprise. Dans notre cas, AOS réalise cette fonction.</a:t>
            </a:r>
          </a:p>
          <a:p>
            <a:endParaRPr lang="fr-FR" dirty="0">
              <a:ea typeface="Calibri"/>
              <a:cs typeface="Calibri"/>
            </a:endParaRPr>
          </a:p>
          <a:p>
            <a:r>
              <a:rPr lang="fr-FR" dirty="0">
                <a:ea typeface="Calibri"/>
                <a:cs typeface="Calibri"/>
              </a:rPr>
              <a:t>Afin de s'assurer de la validité des enregistrements, tous les systèmes permettent de générer des </a:t>
            </a:r>
            <a:r>
              <a:rPr lang="fr-FR" b="1" dirty="0">
                <a:solidFill>
                  <a:srgbClr val="FF0000"/>
                </a:solidFill>
                <a:ea typeface="Calibri" panose="020F0502020204030204"/>
                <a:cs typeface="Calibri"/>
              </a:rPr>
              <a:t>Fichiers Ecritures Comptables temporaires</a:t>
            </a:r>
            <a:r>
              <a:rPr lang="fr-FR" dirty="0">
                <a:ea typeface="Calibri" panose="020F0502020204030204"/>
                <a:cs typeface="Calibri"/>
              </a:rPr>
              <a:t>. Ils permettent à l'entreprise de s'auto-évaluer, de corriger si c'est encore possible ou bien anticiper les questions pouvant être posées par le contrôleur fiscal afin d'avoir un justificatif pour éviter une amende.</a:t>
            </a:r>
          </a:p>
          <a:p>
            <a:endParaRPr lang="fr-FR" i="1" dirty="0">
              <a:ea typeface="Calibri" panose="020F0502020204030204"/>
              <a:cs typeface="Calibri"/>
            </a:endParaRPr>
          </a:p>
          <a:p>
            <a:r>
              <a:rPr lang="fr-FR" b="1" i="1" dirty="0">
                <a:ea typeface="Calibri" panose="020F0502020204030204"/>
                <a:cs typeface="Calibri"/>
              </a:rPr>
              <a:t>Les </a:t>
            </a:r>
            <a:r>
              <a:rPr lang="fr-FR" b="1" i="1" dirty="0">
                <a:solidFill>
                  <a:srgbClr val="FF0000"/>
                </a:solidFill>
                <a:ea typeface="Calibri" panose="020F0502020204030204"/>
                <a:cs typeface="Calibri"/>
              </a:rPr>
              <a:t>Fichiers Ecritures Comptables définitifs</a:t>
            </a:r>
            <a:r>
              <a:rPr lang="fr-FR" b="1" i="1" dirty="0">
                <a:ea typeface="Calibri" panose="020F0502020204030204"/>
                <a:cs typeface="Calibri"/>
              </a:rPr>
              <a:t> sont quant à eux figés, il est interdit de procéder à leurs modifications.</a:t>
            </a:r>
          </a:p>
          <a:p>
            <a:r>
              <a:rPr lang="fr-FR" b="1" i="1" dirty="0">
                <a:ea typeface="Calibri" panose="020F0502020204030204"/>
                <a:cs typeface="Calibri"/>
              </a:rPr>
              <a:t>Les documents conservés dans les archives de l'entreprise doivent être conformes aux informations présentes dans le fichier FEC.</a:t>
            </a:r>
          </a:p>
          <a:p>
            <a:endParaRPr lang="fr-FR" i="1" dirty="0">
              <a:ea typeface="Calibri" panose="020F0502020204030204"/>
              <a:cs typeface="Calibri"/>
            </a:endParaRPr>
          </a:p>
        </p:txBody>
      </p:sp>
    </p:spTree>
    <p:extLst>
      <p:ext uri="{BB962C8B-B14F-4D97-AF65-F5344CB8AC3E}">
        <p14:creationId xmlns:p14="http://schemas.microsoft.com/office/powerpoint/2010/main" val="318847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408847-35A8-D52F-DFF8-0F61C4C7C53F}"/>
              </a:ext>
            </a:extLst>
          </p:cNvPr>
          <p:cNvSpPr>
            <a:spLocks noGrp="1"/>
          </p:cNvSpPr>
          <p:nvPr>
            <p:ph type="sldNum" sz="quarter" idx="10"/>
          </p:nvPr>
        </p:nvSpPr>
        <p:spPr/>
        <p:txBody>
          <a:bodyPr/>
          <a:lstStyle/>
          <a:p>
            <a:fld id="{07BBA289-C7AD-49A4-B28C-D3389E1EE99E}" type="slidenum">
              <a:rPr lang="fr-FR" smtClean="0"/>
              <a:pPr/>
              <a:t>6</a:t>
            </a:fld>
            <a:endParaRPr lang="fr-FR"/>
          </a:p>
        </p:txBody>
      </p:sp>
      <p:sp>
        <p:nvSpPr>
          <p:cNvPr id="4" name="Titre 3">
            <a:extLst>
              <a:ext uri="{FF2B5EF4-FFF2-40B4-BE49-F238E27FC236}">
                <a16:creationId xmlns:a16="http://schemas.microsoft.com/office/drawing/2014/main" id="{3ED1841A-B819-5D2E-4A59-66260136F738}"/>
              </a:ext>
            </a:extLst>
          </p:cNvPr>
          <p:cNvSpPr>
            <a:spLocks noGrp="1"/>
          </p:cNvSpPr>
          <p:nvPr>
            <p:ph type="title"/>
          </p:nvPr>
        </p:nvSpPr>
        <p:spPr>
          <a:xfrm>
            <a:off x="771890" y="506581"/>
            <a:ext cx="10515600" cy="739672"/>
          </a:xfrm>
        </p:spPr>
        <p:txBody>
          <a:bodyPr/>
          <a:lstStyle/>
          <a:p>
            <a:r>
              <a:rPr lang="fr-FR" dirty="0"/>
              <a:t>Contexte</a:t>
            </a:r>
          </a:p>
        </p:txBody>
      </p:sp>
      <p:sp>
        <p:nvSpPr>
          <p:cNvPr id="3" name="ZoneTexte 2">
            <a:extLst>
              <a:ext uri="{FF2B5EF4-FFF2-40B4-BE49-F238E27FC236}">
                <a16:creationId xmlns:a16="http://schemas.microsoft.com/office/drawing/2014/main" id="{FFBE109E-7FDB-8034-B492-2545B6D5244D}"/>
              </a:ext>
            </a:extLst>
          </p:cNvPr>
          <p:cNvSpPr txBox="1"/>
          <p:nvPr/>
        </p:nvSpPr>
        <p:spPr>
          <a:xfrm>
            <a:off x="827049" y="1486829"/>
            <a:ext cx="10407804"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latin typeface="Calibri"/>
                <a:ea typeface="Calibri"/>
                <a:cs typeface="Calibri"/>
              </a:rPr>
              <a:t>Dans l'ERP, les fichiers </a:t>
            </a:r>
            <a:r>
              <a:rPr lang="fr-FR" b="1" dirty="0">
                <a:solidFill>
                  <a:srgbClr val="FF0000"/>
                </a:solidFill>
                <a:latin typeface="Calibri"/>
                <a:ea typeface="Calibri"/>
                <a:cs typeface="Calibri"/>
              </a:rPr>
              <a:t>temporaires</a:t>
            </a:r>
            <a:r>
              <a:rPr lang="fr-FR" b="1" dirty="0">
                <a:latin typeface="Calibri"/>
                <a:ea typeface="Calibri"/>
                <a:cs typeface="Calibri"/>
              </a:rPr>
              <a:t> s'appellent </a:t>
            </a:r>
            <a:r>
              <a:rPr lang="fr-FR" b="1" dirty="0">
                <a:solidFill>
                  <a:srgbClr val="FF0000"/>
                </a:solidFill>
                <a:latin typeface="Calibri"/>
                <a:ea typeface="Calibri"/>
                <a:cs typeface="Calibri"/>
              </a:rPr>
              <a:t>Export FEC-&gt;Logiciel comptable</a:t>
            </a:r>
            <a:r>
              <a:rPr lang="fr-FR" b="1" dirty="0">
                <a:latin typeface="Calibri"/>
                <a:ea typeface="Calibri"/>
                <a:cs typeface="Calibri"/>
              </a:rPr>
              <a:t> et les fichiers </a:t>
            </a:r>
            <a:r>
              <a:rPr lang="fr-FR" b="1" dirty="0">
                <a:solidFill>
                  <a:srgbClr val="FF0000"/>
                </a:solidFill>
                <a:latin typeface="Calibri"/>
                <a:ea typeface="Calibri"/>
                <a:cs typeface="Calibri"/>
              </a:rPr>
              <a:t>définitifs</a:t>
            </a:r>
            <a:r>
              <a:rPr lang="fr-FR" b="1" dirty="0">
                <a:latin typeface="Calibri"/>
                <a:ea typeface="Calibri"/>
                <a:cs typeface="Calibri"/>
              </a:rPr>
              <a:t> s'appellent </a:t>
            </a:r>
            <a:r>
              <a:rPr lang="fr-FR" b="1" dirty="0">
                <a:solidFill>
                  <a:srgbClr val="FF0000"/>
                </a:solidFill>
                <a:latin typeface="Calibri"/>
                <a:ea typeface="Calibri"/>
                <a:cs typeface="Calibri"/>
              </a:rPr>
              <a:t>Export FEC-&gt;Administration</a:t>
            </a:r>
            <a:endParaRPr lang="fr-FR" b="1" dirty="0">
              <a:solidFill>
                <a:srgbClr val="FF0000"/>
              </a:solidFill>
            </a:endParaRPr>
          </a:p>
          <a:p>
            <a:pPr algn="l"/>
            <a:endParaRPr lang="fr-FR" b="1" dirty="0">
              <a:solidFill>
                <a:srgbClr val="FF0000"/>
              </a:solidFill>
              <a:ea typeface="Calibri"/>
              <a:cs typeface="Calibri"/>
            </a:endParaRPr>
          </a:p>
          <a:p>
            <a:endParaRPr lang="fr-FR" b="1" dirty="0">
              <a:solidFill>
                <a:srgbClr val="FF0000"/>
              </a:solidFill>
              <a:highlight>
                <a:srgbClr val="FF0000"/>
              </a:highlight>
              <a:ea typeface="Calibri" panose="020F0502020204030204"/>
              <a:cs typeface="Calibri"/>
            </a:endParaRPr>
          </a:p>
          <a:p>
            <a:pPr lvl="6"/>
            <a:r>
              <a:rPr lang="fr-FR" sz="2400" b="1" dirty="0">
                <a:ea typeface="Calibri" panose="020F0502020204030204"/>
                <a:cs typeface="Calibri"/>
              </a:rPr>
              <a:t>Attention au respect des procédures</a:t>
            </a:r>
            <a:r>
              <a:rPr lang="fr-FR" b="1" dirty="0">
                <a:solidFill>
                  <a:srgbClr val="FF0000"/>
                </a:solidFill>
                <a:ea typeface="Calibri" panose="020F0502020204030204"/>
                <a:cs typeface="Calibri"/>
              </a:rPr>
              <a:t> </a:t>
            </a:r>
          </a:p>
          <a:p>
            <a:endParaRPr lang="fr-FR" b="1" dirty="0">
              <a:ea typeface="Calibri" panose="020F0502020204030204"/>
              <a:cs typeface="Calibri"/>
            </a:endParaRPr>
          </a:p>
          <a:p>
            <a:r>
              <a:rPr lang="fr-FR" i="1" dirty="0">
                <a:ea typeface="Calibri" panose="020F0502020204030204"/>
                <a:cs typeface="Calibri"/>
              </a:rPr>
              <a:t>Rappelons toutefois qu'à la clôture de l'exercice, la date de validation des écritures doit toujours apparaître dans le FEC définitif. Cette information se retrouve dans la colonne "</a:t>
            </a:r>
            <a:r>
              <a:rPr lang="fr-FR" i="1" err="1">
                <a:ea typeface="Calibri" panose="020F0502020204030204"/>
                <a:cs typeface="Calibri"/>
              </a:rPr>
              <a:t>ValidDate</a:t>
            </a:r>
            <a:r>
              <a:rPr lang="fr-FR" i="1" dirty="0">
                <a:ea typeface="Calibri" panose="020F0502020204030204"/>
                <a:cs typeface="Calibri"/>
              </a:rPr>
              <a:t>" du fichier.</a:t>
            </a:r>
            <a:endParaRPr lang="fr-FR" b="1" i="1">
              <a:ea typeface="Calibri" panose="020F0502020204030204"/>
              <a:cs typeface="Calibri"/>
            </a:endParaRPr>
          </a:p>
          <a:p>
            <a:endParaRPr lang="fr-FR" i="1" dirty="0">
              <a:ea typeface="Calibri" panose="020F0502020204030204"/>
              <a:cs typeface="Calibri"/>
            </a:endParaRPr>
          </a:p>
          <a:p>
            <a:r>
              <a:rPr lang="fr-FR" i="1" dirty="0">
                <a:ea typeface="Calibri" panose="020F0502020204030204"/>
                <a:cs typeface="Calibri"/>
              </a:rPr>
              <a:t>De plus, les écritures qui justifient une déclaration fiscale doivent avoir été validées. Ainsi pour les clients ayant l'obligation de valider leurs écritures au moment de la déclaration périodique de TVA, la validation du brouillard devra donc se faire avant l'envoi de la CA3.</a:t>
            </a:r>
          </a:p>
          <a:p>
            <a:endParaRPr lang="fr-FR" sz="2000" i="1" dirty="0">
              <a:ea typeface="Calibri" panose="020F0502020204030204"/>
              <a:cs typeface="Segoe UI"/>
            </a:endParaRPr>
          </a:p>
        </p:txBody>
      </p:sp>
    </p:spTree>
    <p:extLst>
      <p:ext uri="{BB962C8B-B14F-4D97-AF65-F5344CB8AC3E}">
        <p14:creationId xmlns:p14="http://schemas.microsoft.com/office/powerpoint/2010/main" val="92361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DD3A2FE-4310-AE84-8045-909EEC6C2EBB}"/>
              </a:ext>
            </a:extLst>
          </p:cNvPr>
          <p:cNvSpPr>
            <a:spLocks noGrp="1"/>
          </p:cNvSpPr>
          <p:nvPr>
            <p:ph type="sldNum" sz="quarter" idx="12"/>
          </p:nvPr>
        </p:nvSpPr>
        <p:spPr/>
        <p:txBody>
          <a:bodyPr/>
          <a:lstStyle/>
          <a:p>
            <a:fld id="{07BBA289-C7AD-49A4-B28C-D3389E1EE99E}" type="slidenum">
              <a:rPr lang="fr-FR" smtClean="0"/>
              <a:t>7</a:t>
            </a:fld>
            <a:endParaRPr lang="fr-FR"/>
          </a:p>
        </p:txBody>
      </p:sp>
      <p:sp>
        <p:nvSpPr>
          <p:cNvPr id="5" name="Titre 4">
            <a:extLst>
              <a:ext uri="{FF2B5EF4-FFF2-40B4-BE49-F238E27FC236}">
                <a16:creationId xmlns:a16="http://schemas.microsoft.com/office/drawing/2014/main" id="{183E5F0E-40B2-E528-3CBE-D1B835FA8954}"/>
              </a:ext>
            </a:extLst>
          </p:cNvPr>
          <p:cNvSpPr>
            <a:spLocks noGrp="1"/>
          </p:cNvSpPr>
          <p:nvPr>
            <p:ph type="title"/>
          </p:nvPr>
        </p:nvSpPr>
        <p:spPr>
          <a:xfrm>
            <a:off x="735980" y="513809"/>
            <a:ext cx="10515600" cy="739672"/>
          </a:xfrm>
        </p:spPr>
        <p:txBody>
          <a:bodyPr/>
          <a:lstStyle/>
          <a:p>
            <a:r>
              <a:rPr lang="fr-FR" dirty="0">
                <a:latin typeface="DejaVu Sans"/>
              </a:rPr>
              <a:t>Contexte</a:t>
            </a:r>
            <a:endParaRPr lang="fr-FR" dirty="0"/>
          </a:p>
        </p:txBody>
      </p:sp>
      <p:sp>
        <p:nvSpPr>
          <p:cNvPr id="2" name="ZoneTexte 1">
            <a:extLst>
              <a:ext uri="{FF2B5EF4-FFF2-40B4-BE49-F238E27FC236}">
                <a16:creationId xmlns:a16="http://schemas.microsoft.com/office/drawing/2014/main" id="{84040CA1-5C1A-AE6D-C864-9BD2801B21D3}"/>
              </a:ext>
            </a:extLst>
          </p:cNvPr>
          <p:cNvSpPr txBox="1"/>
          <p:nvPr/>
        </p:nvSpPr>
        <p:spPr>
          <a:xfrm>
            <a:off x="738594" y="1335393"/>
            <a:ext cx="10528609"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fr-FR" sz="2000" b="0" i="1" u="none" strike="noStrike" dirty="0">
                <a:solidFill>
                  <a:srgbClr val="000000"/>
                </a:solidFill>
                <a:latin typeface="Calibri"/>
                <a:ea typeface="Segoe UI"/>
                <a:cs typeface="Segoe UI"/>
              </a:rPr>
              <a:t>Extrait du Bulletin Officiel des Finances Publiques BOI-BIC-DECLA-30-10-20-40</a:t>
            </a:r>
            <a:r>
              <a:rPr lang="fr-FR" sz="2000" b="0" i="0" u="none" strike="noStrike" dirty="0">
                <a:solidFill>
                  <a:srgbClr val="000000"/>
                </a:solidFill>
                <a:latin typeface="Calibri"/>
                <a:ea typeface="Segoe UI"/>
                <a:cs typeface="Segoe UI"/>
              </a:rPr>
              <a:t>​</a:t>
            </a:r>
            <a:r>
              <a:rPr lang="fr-FR" sz="2000" b="0" i="0" dirty="0">
                <a:solidFill>
                  <a:srgbClr val="000000"/>
                </a:solidFill>
                <a:latin typeface="Calibri"/>
                <a:ea typeface="Segoe UI"/>
                <a:cs typeface="Segoe UI"/>
              </a:rPr>
              <a:t>​</a:t>
            </a:r>
          </a:p>
          <a:p>
            <a:pPr algn="l" rtl="0"/>
            <a:r>
              <a:rPr lang="fr-FR" sz="1800" b="0" i="0" u="none" strike="noStrike" dirty="0">
                <a:solidFill>
                  <a:srgbClr val="000000"/>
                </a:solidFill>
                <a:latin typeface="Calibri"/>
                <a:ea typeface="Segoe UI"/>
                <a:cs typeface="Segoe UI"/>
              </a:rPr>
              <a:t>​</a:t>
            </a:r>
            <a:r>
              <a:rPr lang="en-US" sz="1800" b="0" i="0" dirty="0">
                <a:solidFill>
                  <a:srgbClr val="000000"/>
                </a:solidFill>
                <a:latin typeface="Calibri"/>
                <a:ea typeface="Segoe UI"/>
                <a:cs typeface="Segoe UI"/>
              </a:rPr>
              <a:t>​</a:t>
            </a:r>
          </a:p>
          <a:p>
            <a:pPr algn="l" rtl="0"/>
            <a:r>
              <a:rPr lang="fr-FR" sz="1800" b="1" i="1" u="none" strike="noStrike" dirty="0">
                <a:solidFill>
                  <a:srgbClr val="595860"/>
                </a:solidFill>
                <a:latin typeface="Open Sans"/>
                <a:ea typeface="Segoe UI"/>
                <a:cs typeface="Segoe UI"/>
              </a:rPr>
              <a:t>b. Écritures comptables informatisées</a:t>
            </a:r>
            <a:r>
              <a:rPr lang="fr-FR" sz="1800" b="0" i="0" u="none" strike="noStrike" dirty="0">
                <a:solidFill>
                  <a:srgbClr val="595860"/>
                </a:solidFill>
                <a:latin typeface="Open Sans"/>
                <a:ea typeface="Segoe UI"/>
                <a:cs typeface="Segoe UI"/>
              </a:rPr>
              <a:t>​</a:t>
            </a:r>
            <a:r>
              <a:rPr lang="en-US" sz="1800" b="0" i="0" dirty="0">
                <a:solidFill>
                  <a:srgbClr val="595860"/>
                </a:solidFill>
                <a:latin typeface="Open Sans"/>
                <a:ea typeface="Segoe UI"/>
                <a:cs typeface="Segoe UI"/>
              </a:rPr>
              <a:t>​</a:t>
            </a:r>
          </a:p>
          <a:p>
            <a:pPr algn="l" rtl="0"/>
            <a:r>
              <a:rPr lang="fr-FR" sz="1800" b="0" i="0" u="none" strike="noStrike" dirty="0">
                <a:solidFill>
                  <a:srgbClr val="595860"/>
                </a:solidFill>
                <a:latin typeface="Open Sans"/>
                <a:ea typeface="Segoe UI"/>
                <a:cs typeface="Segoe UI"/>
              </a:rPr>
              <a:t>​</a:t>
            </a:r>
            <a:r>
              <a:rPr lang="en-US" sz="1800" b="0" i="0" dirty="0">
                <a:solidFill>
                  <a:srgbClr val="595860"/>
                </a:solidFill>
                <a:latin typeface="Open Sans"/>
                <a:ea typeface="Segoe UI"/>
                <a:cs typeface="Segoe UI"/>
              </a:rPr>
              <a:t>​</a:t>
            </a:r>
          </a:p>
          <a:p>
            <a:pPr algn="l" rtl="0"/>
            <a:r>
              <a:rPr lang="fr-FR" sz="1800" b="0" i="1" u="none" strike="noStrike" dirty="0">
                <a:solidFill>
                  <a:srgbClr val="595860"/>
                </a:solidFill>
                <a:latin typeface="Open Sans"/>
                <a:ea typeface="Segoe UI"/>
                <a:cs typeface="Segoe UI"/>
              </a:rPr>
              <a:t>1° Principe du caractère intangible ou de l’irréversibilité des écritures</a:t>
            </a:r>
            <a:r>
              <a:rPr lang="fr-FR" sz="1800" b="0" i="0" u="none" strike="noStrike" dirty="0">
                <a:solidFill>
                  <a:srgbClr val="595860"/>
                </a:solidFill>
                <a:latin typeface="Open Sans"/>
                <a:ea typeface="Segoe UI"/>
                <a:cs typeface="Segoe UI"/>
              </a:rPr>
              <a:t>​</a:t>
            </a:r>
            <a:r>
              <a:rPr lang="en-US" sz="1800" b="0" i="0" dirty="0">
                <a:solidFill>
                  <a:srgbClr val="595860"/>
                </a:solidFill>
                <a:latin typeface="Open Sans"/>
                <a:ea typeface="Segoe UI"/>
                <a:cs typeface="Segoe UI"/>
              </a:rPr>
              <a:t>​</a:t>
            </a:r>
          </a:p>
          <a:p>
            <a:pPr algn="just" rtl="0"/>
            <a:r>
              <a:rPr lang="fr-FR" sz="1100" b="1" i="1" u="none" strike="noStrike" dirty="0">
                <a:solidFill>
                  <a:srgbClr val="000000"/>
                </a:solidFill>
                <a:latin typeface="Open Sans"/>
                <a:ea typeface="Segoe UI"/>
                <a:cs typeface="Segoe UI"/>
              </a:rPr>
              <a:t>80</a:t>
            </a:r>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just" rtl="0"/>
            <a:r>
              <a:rPr lang="fr-FR" sz="1100" b="0" i="1" u="none" strike="noStrike" dirty="0">
                <a:solidFill>
                  <a:srgbClr val="000000"/>
                </a:solidFill>
                <a:latin typeface="Open Sans"/>
                <a:ea typeface="Segoe UI"/>
                <a:cs typeface="Segoe UI"/>
              </a:rPr>
              <a:t>L’obligation d’absence de tout blanc ou altération imposée aux comptabilités manuelles par l’article 921-3 du plan comptable général, s’applique aux comptabilités informatisées sous forme d’une procédure de validation qui interdit toute modification ou suppression.</a:t>
            </a:r>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just" rtl="0"/>
            <a:r>
              <a:rPr lang="fr-FR" sz="1100" b="0" i="1" u="none" strike="noStrike" dirty="0">
                <a:solidFill>
                  <a:srgbClr val="000000"/>
                </a:solidFill>
                <a:latin typeface="Open Sans"/>
                <a:ea typeface="Segoe UI"/>
                <a:cs typeface="Segoe UI"/>
              </a:rPr>
              <a:t>Il y a lieu de distinguer trois phases dans le processus de validation d’une écriture comptable :</a:t>
            </a:r>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just" rtl="0"/>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l" rtl="0"/>
            <a:r>
              <a:rPr lang="fr-FR" sz="1800" b="0" i="1" u="none" strike="noStrike" dirty="0">
                <a:solidFill>
                  <a:srgbClr val="595860"/>
                </a:solidFill>
                <a:latin typeface="Open Sans"/>
                <a:ea typeface="Segoe UI"/>
                <a:cs typeface="Segoe UI"/>
              </a:rPr>
              <a:t>a° Avant la validation comptable d'une écriture (saisie en mode dit brouillard)</a:t>
            </a:r>
            <a:r>
              <a:rPr lang="fr-FR" sz="1800" b="0" i="0" u="none" strike="noStrike" dirty="0">
                <a:solidFill>
                  <a:srgbClr val="595860"/>
                </a:solidFill>
                <a:latin typeface="Open Sans"/>
                <a:ea typeface="Segoe UI"/>
                <a:cs typeface="Segoe UI"/>
              </a:rPr>
              <a:t>​</a:t>
            </a:r>
            <a:r>
              <a:rPr lang="en-US" sz="1800" b="0" i="0" dirty="0">
                <a:solidFill>
                  <a:srgbClr val="595860"/>
                </a:solidFill>
                <a:latin typeface="Open Sans"/>
                <a:ea typeface="Segoe UI"/>
                <a:cs typeface="Segoe UI"/>
              </a:rPr>
              <a:t>​</a:t>
            </a:r>
          </a:p>
          <a:p>
            <a:pPr algn="just" rtl="0"/>
            <a:r>
              <a:rPr lang="fr-FR" sz="1100" b="1" i="1" u="none" strike="noStrike" dirty="0">
                <a:solidFill>
                  <a:srgbClr val="000000"/>
                </a:solidFill>
                <a:latin typeface="Open Sans"/>
                <a:ea typeface="Segoe UI"/>
                <a:cs typeface="Segoe UI"/>
              </a:rPr>
              <a:t>90</a:t>
            </a:r>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just" rtl="0"/>
            <a:r>
              <a:rPr lang="fr-FR" sz="1100" b="0" i="1" u="none" strike="noStrike" dirty="0">
                <a:solidFill>
                  <a:srgbClr val="000000"/>
                </a:solidFill>
                <a:latin typeface="Open Sans"/>
                <a:ea typeface="Segoe UI"/>
                <a:cs typeface="Segoe UI"/>
              </a:rPr>
              <a:t>L’utilisateur peut modifier tout élément de l'écriture comptable. En effet, tant que la validation n'est pas demandée par l'utilisateur, les écritures en mode brouillard présentent un caractère tangible de la comptabilité.</a:t>
            </a:r>
            <a:r>
              <a:rPr lang="fr-FR" sz="1100" b="0" i="0" u="none" strike="noStrike" dirty="0">
                <a:solidFill>
                  <a:srgbClr val="000000"/>
                </a:solidFill>
                <a:latin typeface="Open Sans"/>
                <a:ea typeface="Segoe UI"/>
                <a:cs typeface="Segoe UI"/>
              </a:rPr>
              <a:t>​</a:t>
            </a:r>
            <a:r>
              <a:rPr lang="en-US" sz="1100" b="0" i="0" dirty="0">
                <a:solidFill>
                  <a:srgbClr val="000000"/>
                </a:solidFill>
                <a:latin typeface="Open Sans"/>
                <a:ea typeface="Segoe UI"/>
                <a:cs typeface="Segoe UI"/>
              </a:rPr>
              <a:t>​</a:t>
            </a:r>
          </a:p>
          <a:p>
            <a:pPr algn="just" rtl="0"/>
            <a:r>
              <a:rPr lang="fr-FR" sz="1100" b="0" i="1" u="none" strike="noStrike" dirty="0">
                <a:solidFill>
                  <a:srgbClr val="000000"/>
                </a:solidFill>
                <a:latin typeface="Open Sans"/>
                <a:ea typeface="Segoe UI"/>
                <a:cs typeface="Segoe UI"/>
              </a:rPr>
              <a:t>Les éditions faites à partir de ce mode de saisie constituent simplement des listes de contrôle appelées couramment brouillard de saisie, procès-verbal d'entrée, accusé de réception de saisie, etc.</a:t>
            </a:r>
            <a:r>
              <a:rPr lang="fr-FR" sz="1100" b="0" i="0" u="none" strike="noStrike" dirty="0">
                <a:solidFill>
                  <a:srgbClr val="000000"/>
                </a:solidFill>
                <a:latin typeface="Open Sans"/>
                <a:ea typeface="Segoe UI"/>
                <a:cs typeface="Segoe UI"/>
              </a:rPr>
              <a:t>​</a:t>
            </a:r>
            <a:r>
              <a:rPr lang="fr-FR" sz="1100" b="0" i="0" dirty="0">
                <a:solidFill>
                  <a:srgbClr val="000000"/>
                </a:solidFill>
                <a:latin typeface="Open Sans"/>
                <a:ea typeface="Segoe UI"/>
                <a:cs typeface="Segoe UI"/>
              </a:rPr>
              <a:t>​</a:t>
            </a:r>
            <a:endParaRPr lang="fr-FR" b="0" i="0">
              <a:solidFill>
                <a:srgbClr val="000000"/>
              </a:solidFill>
              <a:latin typeface="Calibri" panose="020F0502020204030204"/>
              <a:ea typeface="Calibri" panose="020F0502020204030204"/>
              <a:cs typeface="Calibri" panose="020F0502020204030204"/>
            </a:endParaRPr>
          </a:p>
          <a:p>
            <a:pPr algn="just"/>
            <a:endParaRPr lang="fr-FR" sz="1100" dirty="0">
              <a:latin typeface="Open Sans"/>
              <a:cs typeface="Segoe UI"/>
            </a:endParaRPr>
          </a:p>
          <a:p>
            <a:r>
              <a:rPr lang="fr-FR" i="1" dirty="0">
                <a:solidFill>
                  <a:srgbClr val="595860"/>
                </a:solidFill>
                <a:latin typeface="Open Sans"/>
                <a:ea typeface="Open Sans"/>
                <a:cs typeface="Open Sans"/>
              </a:rPr>
              <a:t>b° La validation comptable proprement dite</a:t>
            </a:r>
            <a:endParaRPr lang="fr-FR" dirty="0">
              <a:solidFill>
                <a:srgbClr val="595860"/>
              </a:solidFill>
              <a:latin typeface="Open Sans"/>
              <a:ea typeface="Open Sans"/>
              <a:cs typeface="Open Sans"/>
            </a:endParaRPr>
          </a:p>
          <a:p>
            <a:pPr algn="just"/>
            <a:r>
              <a:rPr lang="fr-FR" sz="1100" b="1" i="1" dirty="0">
                <a:latin typeface="Open Sans"/>
                <a:ea typeface="Open Sans"/>
                <a:cs typeface="Open Sans"/>
              </a:rPr>
              <a:t>100</a:t>
            </a:r>
            <a:endParaRPr lang="fr-FR" sz="1100" dirty="0">
              <a:latin typeface="Open Sans"/>
              <a:ea typeface="Open Sans"/>
              <a:cs typeface="Open Sans"/>
            </a:endParaRPr>
          </a:p>
          <a:p>
            <a:pPr algn="just"/>
            <a:r>
              <a:rPr lang="fr-FR" sz="1100" i="1" dirty="0">
                <a:latin typeface="Open Sans"/>
                <a:ea typeface="Open Sans"/>
                <a:cs typeface="Open Sans"/>
              </a:rPr>
              <a:t>Il s'agit d'une phase de traitement informatique volontaire, activé grâce à une fonction du logiciel, qui consiste à figer les différents éléments de l'écriture de façon telle que toute modification ultérieure de l'un de ses éléments soit impossible.</a:t>
            </a:r>
            <a:endParaRPr lang="fr-FR" sz="1100" dirty="0">
              <a:latin typeface="Open Sans"/>
              <a:ea typeface="Open Sans"/>
              <a:cs typeface="Open Sans"/>
            </a:endParaRPr>
          </a:p>
          <a:p>
            <a:pPr algn="just"/>
            <a:r>
              <a:rPr lang="fr-FR" sz="1100" i="1" dirty="0">
                <a:latin typeface="Open Sans"/>
                <a:ea typeface="Open Sans"/>
                <a:cs typeface="Open Sans"/>
              </a:rPr>
              <a:t>L’article 921-2 du plan comptable général précise que les écritures des journaux doivent être récapitulées au livre-journal au jour le jour ou à défaut une fois par mois.</a:t>
            </a:r>
            <a:endParaRPr lang="fr-FR" sz="1100" dirty="0">
              <a:latin typeface="Open Sans"/>
              <a:ea typeface="Open Sans"/>
              <a:cs typeface="Open Sans"/>
            </a:endParaRPr>
          </a:p>
          <a:p>
            <a:pPr algn="just"/>
            <a:endParaRPr lang="fr-FR" sz="1100" dirty="0">
              <a:latin typeface="Open Sans"/>
              <a:cs typeface="Segoe UI"/>
            </a:endParaRPr>
          </a:p>
        </p:txBody>
      </p:sp>
    </p:spTree>
    <p:extLst>
      <p:ext uri="{BB962C8B-B14F-4D97-AF65-F5344CB8AC3E}">
        <p14:creationId xmlns:p14="http://schemas.microsoft.com/office/powerpoint/2010/main" val="153570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7F2B77A-A59C-6890-BCDF-116B07743C80}"/>
              </a:ext>
            </a:extLst>
          </p:cNvPr>
          <p:cNvSpPr>
            <a:spLocks noGrp="1"/>
          </p:cNvSpPr>
          <p:nvPr>
            <p:ph type="sldNum" sz="quarter" idx="10"/>
          </p:nvPr>
        </p:nvSpPr>
        <p:spPr/>
        <p:txBody>
          <a:bodyPr/>
          <a:lstStyle/>
          <a:p>
            <a:fld id="{07BBA289-C7AD-49A4-B28C-D3389E1EE99E}" type="slidenum">
              <a:rPr lang="fr-FR" smtClean="0"/>
              <a:pPr/>
              <a:t>8</a:t>
            </a:fld>
            <a:endParaRPr lang="fr-FR"/>
          </a:p>
        </p:txBody>
      </p:sp>
      <p:sp>
        <p:nvSpPr>
          <p:cNvPr id="6" name="Titre 5">
            <a:extLst>
              <a:ext uri="{FF2B5EF4-FFF2-40B4-BE49-F238E27FC236}">
                <a16:creationId xmlns:a16="http://schemas.microsoft.com/office/drawing/2014/main" id="{2EBB9877-6E02-9359-9F57-69D23ADE04CF}"/>
              </a:ext>
            </a:extLst>
          </p:cNvPr>
          <p:cNvSpPr>
            <a:spLocks noGrp="1"/>
          </p:cNvSpPr>
          <p:nvPr>
            <p:ph type="title"/>
          </p:nvPr>
        </p:nvSpPr>
        <p:spPr>
          <a:xfrm>
            <a:off x="698810" y="523102"/>
            <a:ext cx="10515600" cy="739672"/>
          </a:xfrm>
        </p:spPr>
        <p:txBody>
          <a:bodyPr/>
          <a:lstStyle/>
          <a:p>
            <a:r>
              <a:rPr lang="fr-FR" dirty="0">
                <a:latin typeface="DejaVu Sans"/>
              </a:rPr>
              <a:t>Contexte</a:t>
            </a:r>
            <a:endParaRPr lang="fr-FR" dirty="0"/>
          </a:p>
        </p:txBody>
      </p:sp>
      <p:sp>
        <p:nvSpPr>
          <p:cNvPr id="7" name="ZoneTexte 1">
            <a:extLst>
              <a:ext uri="{FF2B5EF4-FFF2-40B4-BE49-F238E27FC236}">
                <a16:creationId xmlns:a16="http://schemas.microsoft.com/office/drawing/2014/main" id="{FC84C4A4-B300-D776-0E59-9820AF722AB6}"/>
              </a:ext>
            </a:extLst>
          </p:cNvPr>
          <p:cNvSpPr txBox="1"/>
          <p:nvPr/>
        </p:nvSpPr>
        <p:spPr>
          <a:xfrm>
            <a:off x="696950" y="1553943"/>
            <a:ext cx="10728803" cy="30162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i="1" dirty="0">
              <a:solidFill>
                <a:srgbClr val="595860"/>
              </a:solidFill>
              <a:latin typeface="Open Sans"/>
              <a:ea typeface="Segoe UI"/>
              <a:cs typeface="Segoe UI"/>
            </a:endParaRPr>
          </a:p>
          <a:p>
            <a:r>
              <a:rPr lang="fr-FR" sz="1800" i="1" dirty="0">
                <a:solidFill>
                  <a:srgbClr val="595860"/>
                </a:solidFill>
                <a:latin typeface="Open Sans"/>
                <a:ea typeface="Segoe UI"/>
                <a:cs typeface="Segoe UI"/>
              </a:rPr>
              <a:t>c° Après la validation comptable d'une écriture​</a:t>
            </a:r>
            <a:endParaRPr lang="fr-FR" dirty="0"/>
          </a:p>
          <a:p>
            <a:pPr algn="just" rtl="0"/>
            <a:r>
              <a:rPr lang="fr-FR" sz="1100" b="1" i="1" dirty="0">
                <a:latin typeface="Open Sans"/>
                <a:ea typeface="Segoe UI"/>
                <a:cs typeface="Segoe UI"/>
              </a:rPr>
              <a:t>110</a:t>
            </a:r>
            <a:r>
              <a:rPr lang="fr-FR" sz="1100" i="1" dirty="0">
                <a:latin typeface="Open Sans"/>
                <a:ea typeface="Segoe UI"/>
                <a:cs typeface="Segoe UI"/>
              </a:rPr>
              <a:t>​</a:t>
            </a:r>
          </a:p>
          <a:p>
            <a:pPr algn="just" rtl="0"/>
            <a:r>
              <a:rPr lang="fr-FR" sz="1100" i="1" dirty="0">
                <a:latin typeface="Open Sans"/>
                <a:ea typeface="Segoe UI"/>
                <a:cs typeface="Segoe UI"/>
              </a:rPr>
              <a:t>Le livre-journal d’une comptabilité informatisée ne présente un caractère régulier, sincère et probant qu'après validation des écritures comptables.​</a:t>
            </a:r>
          </a:p>
          <a:p>
            <a:pPr algn="just" rtl="0"/>
            <a:r>
              <a:rPr lang="fr-FR" sz="1100" i="1" dirty="0">
                <a:latin typeface="Open Sans"/>
                <a:ea typeface="Segoe UI"/>
                <a:cs typeface="Segoe UI"/>
              </a:rPr>
              <a:t>Les fonctions d’un logiciel qui permettent la suppression d’une écriture validée ou sa modification s’opposent au principe d’irréversibilité de l’enregistrement des écritures comptables. A ce titre, l’utilisation de telles fonctions est prohibée.​</a:t>
            </a:r>
          </a:p>
          <a:p>
            <a:pPr algn="just" rtl="0"/>
            <a:r>
              <a:rPr lang="fr-FR" sz="1100" i="1" dirty="0">
                <a:latin typeface="Open Sans"/>
                <a:ea typeface="Segoe UI"/>
                <a:cs typeface="Segoe UI"/>
              </a:rPr>
              <a:t>Un logiciel comptable qui ne garantit pas l’irréversibilité et l’intangibilité des écritures validées, conformément à l’article 921-3 du plan comptable général, pourra constituer un élément conduisant à s’interroger sur le caractère régulier et probant de la comptabilité.​</a:t>
            </a:r>
          </a:p>
          <a:p>
            <a:pPr algn="just" rtl="0"/>
            <a:r>
              <a:rPr lang="fr-FR" sz="1100" i="1" dirty="0">
                <a:latin typeface="Open Sans"/>
                <a:ea typeface="Segoe UI"/>
                <a:cs typeface="Segoe UI"/>
              </a:rPr>
              <a:t>Le caractère explicite de la validation pourra se traduire, pour l’utilisateur du logiciel, par un message d’avertissement relatif au caractère irréversible de cette procédure.​</a:t>
            </a:r>
          </a:p>
          <a:p>
            <a:pPr algn="just"/>
            <a:endParaRPr lang="fr-FR" sz="1100" i="1" dirty="0">
              <a:latin typeface="Open Sans"/>
              <a:ea typeface="Segoe UI"/>
              <a:cs typeface="Segoe UI"/>
            </a:endParaRPr>
          </a:p>
          <a:p>
            <a:pPr algn="just" rtl="0"/>
            <a:r>
              <a:rPr lang="fr-FR" sz="1100" b="1" i="1" dirty="0">
                <a:latin typeface="Open Sans"/>
                <a:ea typeface="Segoe UI"/>
                <a:cs typeface="Segoe UI"/>
              </a:rPr>
              <a:t>120</a:t>
            </a:r>
            <a:r>
              <a:rPr lang="fr-FR" sz="1100" i="1" dirty="0">
                <a:latin typeface="Open Sans"/>
                <a:ea typeface="Segoe UI"/>
                <a:cs typeface="Segoe UI"/>
              </a:rPr>
              <a:t>​</a:t>
            </a:r>
          </a:p>
          <a:p>
            <a:pPr algn="just" rtl="0"/>
            <a:r>
              <a:rPr lang="fr-FR" sz="1100" i="1" dirty="0">
                <a:latin typeface="Open Sans"/>
                <a:ea typeface="Segoe UI"/>
                <a:cs typeface="Segoe UI"/>
              </a:rPr>
              <a:t>La validation implique de respecter plusieurs conditions essentielles au regard des principes comptables :​</a:t>
            </a:r>
          </a:p>
          <a:p>
            <a:pPr algn="just" rtl="0"/>
            <a:r>
              <a:rPr lang="fr-FR" sz="1100" i="1" dirty="0">
                <a:latin typeface="Open Sans"/>
                <a:ea typeface="Segoe UI"/>
                <a:cs typeface="Segoe UI"/>
              </a:rPr>
              <a:t>- associer à chaque écriture la date de valeur comptable ou la date de validation, ainsi que la référence à la pièce justificative qui l’appuie (article 922-1 du plan comptable général) ;​</a:t>
            </a:r>
          </a:p>
          <a:p>
            <a:pPr algn="just" rtl="0"/>
            <a:r>
              <a:rPr lang="fr-FR" sz="1100" i="1" dirty="0">
                <a:latin typeface="Open Sans"/>
                <a:ea typeface="Segoe UI"/>
                <a:cs typeface="Segoe UI"/>
              </a:rPr>
              <a:t>- permettre d’assurer la permanence du chemin de révision entre les pièces justificatives et la comptabilité (article 911-3 du plan comptable général) ;​</a:t>
            </a:r>
          </a:p>
          <a:p>
            <a:pPr algn="just" rtl="0"/>
            <a:r>
              <a:rPr lang="fr-FR" sz="1100" i="1" dirty="0">
                <a:latin typeface="Open Sans"/>
                <a:ea typeface="Segoe UI"/>
                <a:cs typeface="Segoe UI"/>
              </a:rPr>
              <a:t>- rendre irréversible le contenu d’une écriture comptable validée en interdisant toute modification ou suppression (article 921-3 du plan comptable général).</a:t>
            </a:r>
            <a:endParaRPr lang="fr-FR" i="1" dirty="0"/>
          </a:p>
        </p:txBody>
      </p:sp>
    </p:spTree>
    <p:extLst>
      <p:ext uri="{BB962C8B-B14F-4D97-AF65-F5344CB8AC3E}">
        <p14:creationId xmlns:p14="http://schemas.microsoft.com/office/powerpoint/2010/main" val="261742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normAutofit fontScale="90000"/>
          </a:bodyPr>
          <a:lstStyle/>
          <a:p>
            <a:r>
              <a:rPr lang="fr-FR" sz="4900" dirty="0"/>
              <a:t>Prérequis</a:t>
            </a:r>
            <a:endParaRPr lang="fr-FR" dirty="0"/>
          </a:p>
        </p:txBody>
      </p:sp>
    </p:spTree>
    <p:extLst>
      <p:ext uri="{BB962C8B-B14F-4D97-AF65-F5344CB8AC3E}">
        <p14:creationId xmlns:p14="http://schemas.microsoft.com/office/powerpoint/2010/main" val="185990034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s xmlns="f383f03e-6a13-4c6a-bb6f-a1d8cbd4a187" xsi:nil="true"/>
    <_ip_UnifiedCompliancePolicyUIAction xmlns="http://schemas.microsoft.com/sharepoint/v3" xsi:nil="true"/>
    <_Flow_SignoffStatus xmlns="f383f03e-6a13-4c6a-bb6f-a1d8cbd4a187" xsi:nil="true"/>
    <_ip_UnifiedCompliancePolicyProperties xmlns="http://schemas.microsoft.com/sharepoint/v3" xsi:nil="true"/>
    <TaxCatchAll xmlns="ae1442bb-b298-47f1-86f5-e8856de2febb" xsi:nil="true"/>
    <Calbersonjuillet2022 xmlns="f383f03e-6a13-4c6a-bb6f-a1d8cbd4a187" xsi:nil="true"/>
    <lcf76f155ced4ddcb4097134ff3c332f xmlns="f383f03e-6a13-4c6a-bb6f-a1d8cbd4a187">
      <Terms xmlns="http://schemas.microsoft.com/office/infopath/2007/PartnerControls"/>
    </lcf76f155ced4ddcb4097134ff3c332f>
    <SharedWithUsers xmlns="ae1442bb-b298-47f1-86f5-e8856de2febb">
      <UserInfo>
        <DisplayName>Jérémy MANELLA - POK SAS</DisplayName>
        <AccountId>10700</AccountId>
        <AccountType/>
      </UserInfo>
      <UserInfo>
        <DisplayName>Jérémy BROCHOT - POK SAS</DisplayName>
        <AccountId>10718</AccountId>
        <AccountType/>
      </UserInfo>
      <UserInfo>
        <DisplayName>Karine ROPARS - POK SAS</DisplayName>
        <AccountId>125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ED6C4B9DCB894EB443704CBA241942" ma:contentTypeVersion="26" ma:contentTypeDescription="Crée un document." ma:contentTypeScope="" ma:versionID="30bca3d82508b5e795369ebafb5330db">
  <xsd:schema xmlns:xsd="http://www.w3.org/2001/XMLSchema" xmlns:xs="http://www.w3.org/2001/XMLSchema" xmlns:p="http://schemas.microsoft.com/office/2006/metadata/properties" xmlns:ns1="http://schemas.microsoft.com/sharepoint/v3" xmlns:ns2="ae1442bb-b298-47f1-86f5-e8856de2febb" xmlns:ns3="f383f03e-6a13-4c6a-bb6f-a1d8cbd4a187" targetNamespace="http://schemas.microsoft.com/office/2006/metadata/properties" ma:root="true" ma:fieldsID="5a54575260729c6e5ffd9b42239dafd0" ns1:_="" ns2:_="" ns3:_="">
    <xsd:import namespace="http://schemas.microsoft.com/sharepoint/v3"/>
    <xsd:import namespace="ae1442bb-b298-47f1-86f5-e8856de2febb"/>
    <xsd:import namespace="f383f03e-6a13-4c6a-bb6f-a1d8cbd4a1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Dates"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element ref="ns2:TaxCatchAll" minOccurs="0"/>
                <xsd:element ref="ns3:lcf76f155ced4ddcb4097134ff3c332f" minOccurs="0"/>
                <xsd:element ref="ns3:Calbersonjuillet202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1442bb-b298-47f1-86f5-e8856de2febb"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5" nillable="true" ma:displayName="Taxonomy Catch All Column" ma:hidden="true" ma:list="{ccd9c9ee-d68e-4dd0-90da-076f5b1235d7}" ma:internalName="TaxCatchAll" ma:showField="CatchAllData" ma:web="ae1442bb-b298-47f1-86f5-e8856de2fe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3f03e-6a13-4c6a-bb6f-a1d8cbd4a18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ates" ma:index="18" nillable="true" ma:displayName="Date" ma:default="[today]" ma:format="DateTime" ma:internalName="Dates">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Flow_SignoffStatus" ma:index="21" nillable="true" ma:displayName="État de validation" ma:internalName="_x00c9_tat_x0020_de_x0020_validation">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Balises d’images" ma:readOnly="false" ma:fieldId="{5cf76f15-5ced-4ddc-b409-7134ff3c332f}" ma:taxonomyMulti="true" ma:sspId="fa03d09e-47ee-42b2-97f2-a4fe61d4dbb6" ma:termSetId="09814cd3-568e-fe90-9814-8d621ff8fb84" ma:anchorId="fba54fb3-c3e1-fe81-a776-ca4b69148c4d" ma:open="true" ma:isKeyword="false">
      <xsd:complexType>
        <xsd:sequence>
          <xsd:element ref="pc:Terms" minOccurs="0" maxOccurs="1"/>
        </xsd:sequence>
      </xsd:complexType>
    </xsd:element>
    <xsd:element name="Calbersonjuillet2022" ma:index="28" nillable="true" ma:displayName="Calberson juillet2022" ma:format="Dropdown" ma:internalName="Calbersonjuillet2022">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7E62C7-64EB-489F-97AE-2DBDD2F2380F}">
  <ds:schemaRefs>
    <ds:schemaRef ds:uri="f383f03e-6a13-4c6a-bb6f-a1d8cbd4a187"/>
    <ds:schemaRef ds:uri="http://purl.org/dc/terms/"/>
    <ds:schemaRef ds:uri="http://purl.org/dc/elements/1.1/"/>
    <ds:schemaRef ds:uri="http://schemas.microsoft.com/office/2006/documentManagement/types"/>
    <ds:schemaRef ds:uri="http://www.w3.org/XML/1998/namespace"/>
    <ds:schemaRef ds:uri="ae1442bb-b298-47f1-86f5-e8856de2febb"/>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9DCA588D-5643-4F3B-8947-685691CA51A0}">
  <ds:schemaRefs>
    <ds:schemaRef ds:uri="http://schemas.microsoft.com/sharepoint/v3/contenttype/forms"/>
  </ds:schemaRefs>
</ds:datastoreItem>
</file>

<file path=customXml/itemProps3.xml><?xml version="1.0" encoding="utf-8"?>
<ds:datastoreItem xmlns:ds="http://schemas.openxmlformats.org/officeDocument/2006/customXml" ds:itemID="{97BE8A2D-8038-44F6-A20D-2B36856ED1DB}">
  <ds:schemaRefs>
    <ds:schemaRef ds:uri="ae1442bb-b298-47f1-86f5-e8856de2febb"/>
    <ds:schemaRef ds:uri="f383f03e-6a13-4c6a-bb6f-a1d8cbd4a1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567</TotalTime>
  <Words>740</Words>
  <Application>Microsoft Office PowerPoint</Application>
  <PresentationFormat>Grand écran</PresentationFormat>
  <Paragraphs>115</Paragraphs>
  <Slides>36</Slides>
  <Notes>7</Notes>
  <HiddenSlides>0</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Thème Office</vt:lpstr>
      <vt:lpstr>Formation AOS : les écritures comptables</vt:lpstr>
      <vt:lpstr>SOMMAIRE</vt:lpstr>
      <vt:lpstr>Contexte</vt:lpstr>
      <vt:lpstr>Contexte</vt:lpstr>
      <vt:lpstr>Contexte</vt:lpstr>
      <vt:lpstr>Contexte</vt:lpstr>
      <vt:lpstr>Contexte</vt:lpstr>
      <vt:lpstr>Contexte</vt:lpstr>
      <vt:lpstr>Prérequis</vt:lpstr>
      <vt:lpstr>Composition d’une écriture comptable</vt:lpstr>
      <vt:lpstr>Ecritures comptables dans AOS</vt:lpstr>
      <vt:lpstr>Filtrer les écritures réalisées</vt:lpstr>
      <vt:lpstr>Filtrer les écritures réalisées</vt:lpstr>
      <vt:lpstr>Filtrer les écritures réalisées</vt:lpstr>
      <vt:lpstr>Créer une nouvelle écriture</vt:lpstr>
      <vt:lpstr>Créer une nouvelle écriture </vt:lpstr>
      <vt:lpstr>Créer une nouvelle écriture</vt:lpstr>
      <vt:lpstr>Créer une nouvelle écriture</vt:lpstr>
      <vt:lpstr>Créer une nouvelle écriture</vt:lpstr>
      <vt:lpstr>Créer une écriture à partir d’un modèle</vt:lpstr>
      <vt:lpstr>Créer une écriture à partir d’un modèle</vt:lpstr>
      <vt:lpstr>Créer une écriture à partir d’un modèle</vt:lpstr>
      <vt:lpstr>Créer une écriture à partir d’un modèle</vt:lpstr>
      <vt:lpstr>Imprimer une écriture comptable</vt:lpstr>
      <vt:lpstr>Les Fichiers d'Ecritures Comptables (FEC)</vt:lpstr>
      <vt:lpstr>Les Fichiers d'Ecritures Comptables (FEC)</vt:lpstr>
      <vt:lpstr>Les Fichiers d'Ecritures Comptables (FEC)</vt:lpstr>
      <vt:lpstr>Les Fichiers d'Ecritures Comptables (FEC)</vt:lpstr>
      <vt:lpstr>Le FEC temporaire</vt:lpstr>
      <vt:lpstr>Présentation PowerPoint</vt:lpstr>
      <vt:lpstr>Présentation PowerPoint</vt:lpstr>
      <vt:lpstr>Présentation PowerPoint</vt:lpstr>
      <vt:lpstr>Présentation PowerPoint</vt:lpstr>
      <vt:lpstr>Questions</vt:lpstr>
      <vt:lpstr>Mise en situation sur AOS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DUBARD</dc:creator>
  <cp:lastModifiedBy>Magalie POMMIER - POK SAS</cp:lastModifiedBy>
  <cp:revision>566</cp:revision>
  <dcterms:created xsi:type="dcterms:W3CDTF">2015-10-14T14:11:08Z</dcterms:created>
  <dcterms:modified xsi:type="dcterms:W3CDTF">2023-06-30T13:32:28Z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0x010100EDED6C4B9DCB894EB443704CBA241942</vt:lpwstr>
  </property>
  <property fmtid="{D5CDD505-2E9C-101B-9397-08002B2CF9AE}" pid="3" name="MediaServiceImageTags">
    <vt:lpwstr/>
  </property>
</Properties>
</file>